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handoutMasterIdLst>
    <p:handoutMasterId r:id="rId81"/>
  </p:handoutMasterIdLst>
  <p:sldIdLst>
    <p:sldId id="426" r:id="rId2"/>
    <p:sldId id="427" r:id="rId3"/>
    <p:sldId id="428" r:id="rId4"/>
    <p:sldId id="429" r:id="rId5"/>
    <p:sldId id="430" r:id="rId6"/>
    <p:sldId id="431" r:id="rId7"/>
    <p:sldId id="432" r:id="rId8"/>
    <p:sldId id="433" r:id="rId9"/>
    <p:sldId id="434" r:id="rId10"/>
    <p:sldId id="435" r:id="rId11"/>
    <p:sldId id="436" r:id="rId12"/>
    <p:sldId id="358" r:id="rId13"/>
    <p:sldId id="314" r:id="rId14"/>
    <p:sldId id="315" r:id="rId15"/>
    <p:sldId id="316" r:id="rId16"/>
    <p:sldId id="317" r:id="rId17"/>
    <p:sldId id="318" r:id="rId18"/>
    <p:sldId id="389" r:id="rId19"/>
    <p:sldId id="343" r:id="rId20"/>
    <p:sldId id="344" r:id="rId21"/>
    <p:sldId id="410" r:id="rId22"/>
    <p:sldId id="413" r:id="rId23"/>
    <p:sldId id="414" r:id="rId24"/>
    <p:sldId id="416" r:id="rId25"/>
    <p:sldId id="415" r:id="rId26"/>
    <p:sldId id="417" r:id="rId27"/>
    <p:sldId id="418" r:id="rId28"/>
    <p:sldId id="420" r:id="rId29"/>
    <p:sldId id="419" r:id="rId30"/>
    <p:sldId id="421" r:id="rId31"/>
    <p:sldId id="423" r:id="rId32"/>
    <p:sldId id="424" r:id="rId33"/>
    <p:sldId id="380" r:id="rId34"/>
    <p:sldId id="381" r:id="rId35"/>
    <p:sldId id="382" r:id="rId36"/>
    <p:sldId id="383" r:id="rId37"/>
    <p:sldId id="384" r:id="rId38"/>
    <p:sldId id="385" r:id="rId39"/>
    <p:sldId id="411" r:id="rId40"/>
    <p:sldId id="404" r:id="rId41"/>
    <p:sldId id="405" r:id="rId42"/>
    <p:sldId id="386" r:id="rId43"/>
    <p:sldId id="387" r:id="rId44"/>
    <p:sldId id="388" r:id="rId45"/>
    <p:sldId id="437" r:id="rId46"/>
    <p:sldId id="406" r:id="rId47"/>
    <p:sldId id="403" r:id="rId48"/>
    <p:sldId id="322" r:id="rId49"/>
    <p:sldId id="324" r:id="rId50"/>
    <p:sldId id="361" r:id="rId51"/>
    <p:sldId id="407" r:id="rId52"/>
    <p:sldId id="408" r:id="rId53"/>
    <p:sldId id="409" r:id="rId54"/>
    <p:sldId id="323" r:id="rId55"/>
    <p:sldId id="425" r:id="rId56"/>
    <p:sldId id="334" r:id="rId57"/>
    <p:sldId id="345" r:id="rId58"/>
    <p:sldId id="440" r:id="rId59"/>
    <p:sldId id="329" r:id="rId60"/>
    <p:sldId id="330" r:id="rId61"/>
    <p:sldId id="441" r:id="rId62"/>
    <p:sldId id="442" r:id="rId63"/>
    <p:sldId id="443" r:id="rId64"/>
    <p:sldId id="444" r:id="rId65"/>
    <p:sldId id="445" r:id="rId66"/>
    <p:sldId id="446" r:id="rId67"/>
    <p:sldId id="447" r:id="rId68"/>
    <p:sldId id="448" r:id="rId69"/>
    <p:sldId id="449" r:id="rId70"/>
    <p:sldId id="450" r:id="rId71"/>
    <p:sldId id="451" r:id="rId72"/>
    <p:sldId id="452" r:id="rId73"/>
    <p:sldId id="453" r:id="rId74"/>
    <p:sldId id="439" r:id="rId75"/>
    <p:sldId id="363" r:id="rId76"/>
    <p:sldId id="336" r:id="rId77"/>
    <p:sldId id="337" r:id="rId78"/>
    <p:sldId id="301" r:id="rId79"/>
  </p:sldIdLst>
  <p:sldSz cx="9144000" cy="6858000" type="screen4x3"/>
  <p:notesSz cx="9723438" cy="6858000"/>
  <p:defaultTextStyle>
    <a:defPPr>
      <a:defRPr lang="en-US"/>
    </a:defPPr>
    <a:lvl1pPr algn="l" rtl="0" fontAlgn="base">
      <a:spcBef>
        <a:spcPct val="0"/>
      </a:spcBef>
      <a:spcAft>
        <a:spcPct val="0"/>
      </a:spcAft>
      <a:defRPr i="1"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mn-ea"/>
        <a:cs typeface="+mn-cs"/>
      </a:defRPr>
    </a:lvl5pPr>
    <a:lvl6pPr marL="2286000" algn="l" defTabSz="914400" rtl="0" eaLnBrk="1" latinLnBrk="0" hangingPunct="1">
      <a:defRPr i="1" kern="1200">
        <a:solidFill>
          <a:schemeClr val="tx1"/>
        </a:solidFill>
        <a:latin typeface="Arial" panose="020B0604020202020204" pitchFamily="34" charset="0"/>
        <a:ea typeface="+mn-ea"/>
        <a:cs typeface="+mn-cs"/>
      </a:defRPr>
    </a:lvl6pPr>
    <a:lvl7pPr marL="2743200" algn="l" defTabSz="914400" rtl="0" eaLnBrk="1" latinLnBrk="0" hangingPunct="1">
      <a:defRPr i="1" kern="1200">
        <a:solidFill>
          <a:schemeClr val="tx1"/>
        </a:solidFill>
        <a:latin typeface="Arial" panose="020B0604020202020204" pitchFamily="34" charset="0"/>
        <a:ea typeface="+mn-ea"/>
        <a:cs typeface="+mn-cs"/>
      </a:defRPr>
    </a:lvl7pPr>
    <a:lvl8pPr marL="3200400" algn="l" defTabSz="914400" rtl="0" eaLnBrk="1" latinLnBrk="0" hangingPunct="1">
      <a:defRPr i="1" kern="1200">
        <a:solidFill>
          <a:schemeClr val="tx1"/>
        </a:solidFill>
        <a:latin typeface="Arial" panose="020B0604020202020204" pitchFamily="34" charset="0"/>
        <a:ea typeface="+mn-ea"/>
        <a:cs typeface="+mn-cs"/>
      </a:defRPr>
    </a:lvl8pPr>
    <a:lvl9pPr marL="3657600" algn="l" defTabSz="914400" rtl="0" eaLnBrk="1" latinLnBrk="0" hangingPunct="1">
      <a:defRPr i="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han trinh" initials="nt" lastIdx="1" clrIdx="0">
    <p:extLst>
      <p:ext uri="{19B8F6BF-5375-455C-9EA6-DF929625EA0E}">
        <p15:presenceInfo xmlns:p15="http://schemas.microsoft.com/office/powerpoint/2012/main" userId="d0b80e4de2390b5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A5CB"/>
    <a:srgbClr val="996600"/>
    <a:srgbClr val="DDDDDD"/>
    <a:srgbClr val="EA8132"/>
    <a:srgbClr val="F8AF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03" autoAdjust="0"/>
    <p:restoredTop sz="81149" autoAdjust="0"/>
  </p:normalViewPr>
  <p:slideViewPr>
    <p:cSldViewPr>
      <p:cViewPr varScale="1">
        <p:scale>
          <a:sx n="74" d="100"/>
          <a:sy n="74" d="100"/>
        </p:scale>
        <p:origin x="1038" y="90"/>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08-27T22:58:43.463" idx="1">
    <p:pos x="10" y="10"/>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276169-8340-4975-886E-EE3F2B493C30}" type="doc">
      <dgm:prSet loTypeId="urn:microsoft.com/office/officeart/2005/8/layout/cycle3" loCatId="cycle" qsTypeId="urn:microsoft.com/office/officeart/2005/8/quickstyle/3d2" qsCatId="3D" csTypeId="urn:microsoft.com/office/officeart/2005/8/colors/accent0_3" csCatId="mainScheme" phldr="1"/>
      <dgm:spPr/>
      <dgm:t>
        <a:bodyPr/>
        <a:lstStyle/>
        <a:p>
          <a:endParaRPr lang="en-US"/>
        </a:p>
      </dgm:t>
    </dgm:pt>
    <dgm:pt modelId="{E1B42E98-F756-476A-B5A6-B7E4AB771F45}">
      <dgm:prSet phldrT="[Text]" custT="1"/>
      <dgm:spPr/>
      <dgm:t>
        <a:bodyPr/>
        <a:lstStyle/>
        <a:p>
          <a:r>
            <a:rPr lang="en-US" sz="1600" b="1" smtClean="0"/>
            <a:t>Identify Requitments</a:t>
          </a:r>
        </a:p>
      </dgm:t>
    </dgm:pt>
    <dgm:pt modelId="{80F7C91B-B33C-4341-94A3-B95001E4640D}" type="parTrans" cxnId="{2CEAB333-9A75-4F2F-B0C6-C746106783E1}">
      <dgm:prSet/>
      <dgm:spPr/>
      <dgm:t>
        <a:bodyPr/>
        <a:lstStyle/>
        <a:p>
          <a:endParaRPr lang="en-US"/>
        </a:p>
      </dgm:t>
    </dgm:pt>
    <dgm:pt modelId="{4B8F763A-1CBC-4763-93D6-2B6A4DB2C1C9}" type="sibTrans" cxnId="{2CEAB333-9A75-4F2F-B0C6-C746106783E1}">
      <dgm:prSet/>
      <dgm:spPr/>
      <dgm:t>
        <a:bodyPr/>
        <a:lstStyle/>
        <a:p>
          <a:endParaRPr lang="en-US"/>
        </a:p>
      </dgm:t>
    </dgm:pt>
    <dgm:pt modelId="{49B96D48-84FE-4CEC-8E13-80CE13EDE074}">
      <dgm:prSet phldrT="[Text]" custT="1"/>
      <dgm:spPr/>
      <dgm:t>
        <a:bodyPr/>
        <a:lstStyle/>
        <a:p>
          <a:r>
            <a:rPr lang="en-US" sz="1600" b="1" smtClean="0"/>
            <a:t>Test Planning</a:t>
          </a:r>
          <a:endParaRPr lang="en-US" sz="1600" b="1"/>
        </a:p>
      </dgm:t>
    </dgm:pt>
    <dgm:pt modelId="{760384B6-6227-4DEB-8DBD-2F6276805702}" type="parTrans" cxnId="{7D9D7354-BC1B-400F-BE75-D6F8F5C9BCDC}">
      <dgm:prSet/>
      <dgm:spPr/>
      <dgm:t>
        <a:bodyPr/>
        <a:lstStyle/>
        <a:p>
          <a:endParaRPr lang="en-US"/>
        </a:p>
      </dgm:t>
    </dgm:pt>
    <dgm:pt modelId="{1BAC8E7C-7735-4F38-82B9-5F3DF0FCFB3F}" type="sibTrans" cxnId="{7D9D7354-BC1B-400F-BE75-D6F8F5C9BCDC}">
      <dgm:prSet/>
      <dgm:spPr/>
      <dgm:t>
        <a:bodyPr/>
        <a:lstStyle/>
        <a:p>
          <a:endParaRPr lang="en-US"/>
        </a:p>
      </dgm:t>
    </dgm:pt>
    <dgm:pt modelId="{88EECFBB-45BC-47C4-A3AD-EB0DADE9ECBC}">
      <dgm:prSet phldrT="[Text]" custT="1"/>
      <dgm:spPr/>
      <dgm:t>
        <a:bodyPr/>
        <a:lstStyle/>
        <a:p>
          <a:r>
            <a:rPr lang="en-US" sz="1600" b="1" smtClean="0"/>
            <a:t>Bug Fixing</a:t>
          </a:r>
          <a:endParaRPr lang="en-US" sz="1600" b="1"/>
        </a:p>
      </dgm:t>
    </dgm:pt>
    <dgm:pt modelId="{B7D4DBFB-950B-4377-BFE1-3E50EC100568}" type="parTrans" cxnId="{9B73CE14-88DA-4113-9FCB-4F0CA3AD8466}">
      <dgm:prSet/>
      <dgm:spPr/>
      <dgm:t>
        <a:bodyPr/>
        <a:lstStyle/>
        <a:p>
          <a:endParaRPr lang="en-US"/>
        </a:p>
      </dgm:t>
    </dgm:pt>
    <dgm:pt modelId="{A4EF9F6A-053F-481E-983E-82AC377336AE}" type="sibTrans" cxnId="{9B73CE14-88DA-4113-9FCB-4F0CA3AD8466}">
      <dgm:prSet/>
      <dgm:spPr/>
      <dgm:t>
        <a:bodyPr/>
        <a:lstStyle/>
        <a:p>
          <a:endParaRPr lang="en-US"/>
        </a:p>
      </dgm:t>
    </dgm:pt>
    <dgm:pt modelId="{40C4B05F-DE6D-4A9F-B296-648ADDCC8664}">
      <dgm:prSet phldrT="[Text]" custT="1"/>
      <dgm:spPr/>
      <dgm:t>
        <a:bodyPr/>
        <a:lstStyle/>
        <a:p>
          <a:r>
            <a:rPr lang="en-US" sz="1600" b="1" smtClean="0"/>
            <a:t>Acceptance Testing</a:t>
          </a:r>
          <a:endParaRPr lang="en-US" sz="1600" b="1"/>
        </a:p>
      </dgm:t>
    </dgm:pt>
    <dgm:pt modelId="{000973C4-688F-4FD4-95A8-ACA0A2585E6B}" type="parTrans" cxnId="{252EA38F-9592-4C76-9F73-8EE3FECDD6CE}">
      <dgm:prSet/>
      <dgm:spPr/>
      <dgm:t>
        <a:bodyPr/>
        <a:lstStyle/>
        <a:p>
          <a:endParaRPr lang="en-US"/>
        </a:p>
      </dgm:t>
    </dgm:pt>
    <dgm:pt modelId="{A2AC319C-8FE9-4F84-A9B3-A4DC799D7A74}" type="sibTrans" cxnId="{252EA38F-9592-4C76-9F73-8EE3FECDD6CE}">
      <dgm:prSet/>
      <dgm:spPr/>
      <dgm:t>
        <a:bodyPr/>
        <a:lstStyle/>
        <a:p>
          <a:endParaRPr lang="en-US"/>
        </a:p>
      </dgm:t>
    </dgm:pt>
    <dgm:pt modelId="{DE6C41DB-4DAE-4CDC-885B-AE9D0D1E36EE}">
      <dgm:prSet phldrT="[Text]" custT="1"/>
      <dgm:spPr/>
      <dgm:t>
        <a:bodyPr/>
        <a:lstStyle/>
        <a:p>
          <a:r>
            <a:rPr lang="en-US" sz="1600" b="1" smtClean="0"/>
            <a:t>Test Excuting </a:t>
          </a:r>
          <a:endParaRPr lang="en-US" sz="1600" b="1"/>
        </a:p>
      </dgm:t>
    </dgm:pt>
    <dgm:pt modelId="{21FB5681-2FDE-4ED3-9EFE-F1A868D22D2E}" type="parTrans" cxnId="{F5EB2EFF-A1D5-461C-BAA5-96981F6DC459}">
      <dgm:prSet/>
      <dgm:spPr/>
      <dgm:t>
        <a:bodyPr/>
        <a:lstStyle/>
        <a:p>
          <a:endParaRPr lang="en-US"/>
        </a:p>
      </dgm:t>
    </dgm:pt>
    <dgm:pt modelId="{673C1022-A836-494F-A3FC-CFFCC8D0BB41}" type="sibTrans" cxnId="{F5EB2EFF-A1D5-461C-BAA5-96981F6DC459}">
      <dgm:prSet/>
      <dgm:spPr/>
      <dgm:t>
        <a:bodyPr/>
        <a:lstStyle/>
        <a:p>
          <a:endParaRPr lang="en-US"/>
        </a:p>
      </dgm:t>
    </dgm:pt>
    <dgm:pt modelId="{7511CE2D-96C2-4EF3-BB91-7E6DC971661E}">
      <dgm:prSet phldrT="[Text]" custT="1"/>
      <dgm:spPr/>
      <dgm:t>
        <a:bodyPr/>
        <a:lstStyle/>
        <a:p>
          <a:r>
            <a:rPr lang="en-US" sz="1600" b="1" smtClean="0"/>
            <a:t>Design Test Case</a:t>
          </a:r>
          <a:endParaRPr lang="en-US" sz="1600" b="1"/>
        </a:p>
      </dgm:t>
    </dgm:pt>
    <dgm:pt modelId="{C8808A88-FB4A-4416-8018-8105824EE5E8}" type="parTrans" cxnId="{D861A957-B1E5-4B9C-8083-022AA1C0F7FD}">
      <dgm:prSet/>
      <dgm:spPr/>
      <dgm:t>
        <a:bodyPr/>
        <a:lstStyle/>
        <a:p>
          <a:endParaRPr lang="en-US"/>
        </a:p>
      </dgm:t>
    </dgm:pt>
    <dgm:pt modelId="{E8C07D41-477D-4361-8B6D-EF2635015555}" type="sibTrans" cxnId="{D861A957-B1E5-4B9C-8083-022AA1C0F7FD}">
      <dgm:prSet/>
      <dgm:spPr/>
      <dgm:t>
        <a:bodyPr/>
        <a:lstStyle/>
        <a:p>
          <a:endParaRPr lang="en-US"/>
        </a:p>
      </dgm:t>
    </dgm:pt>
    <dgm:pt modelId="{0573227C-3477-4D88-897E-E88EE23127EF}">
      <dgm:prSet phldrT="[Text]" custT="1"/>
      <dgm:spPr/>
      <dgm:t>
        <a:bodyPr/>
        <a:lstStyle/>
        <a:p>
          <a:r>
            <a:rPr lang="en-US" sz="1600" b="1" smtClean="0"/>
            <a:t>Regression Testing</a:t>
          </a:r>
          <a:endParaRPr lang="en-US" sz="1600" b="1"/>
        </a:p>
      </dgm:t>
    </dgm:pt>
    <dgm:pt modelId="{E636CED0-295D-4525-82E5-BB36266C077A}" type="parTrans" cxnId="{5DA84AFE-86B4-4A5B-977E-F04D3E95A68F}">
      <dgm:prSet/>
      <dgm:spPr/>
      <dgm:t>
        <a:bodyPr/>
        <a:lstStyle/>
        <a:p>
          <a:endParaRPr lang="en-US"/>
        </a:p>
      </dgm:t>
    </dgm:pt>
    <dgm:pt modelId="{D1E1C114-ADB0-40F2-B8EF-085718688C7E}" type="sibTrans" cxnId="{5DA84AFE-86B4-4A5B-977E-F04D3E95A68F}">
      <dgm:prSet/>
      <dgm:spPr/>
      <dgm:t>
        <a:bodyPr/>
        <a:lstStyle/>
        <a:p>
          <a:endParaRPr lang="en-US"/>
        </a:p>
      </dgm:t>
    </dgm:pt>
    <dgm:pt modelId="{8CC51B0F-4343-45A0-A2BE-C6F0559F66DE}">
      <dgm:prSet phldrT="[Text]" custT="1"/>
      <dgm:spPr/>
      <dgm:t>
        <a:bodyPr/>
        <a:lstStyle/>
        <a:p>
          <a:r>
            <a:rPr lang="en-US" sz="1600" b="1" smtClean="0"/>
            <a:t>Test Result Report </a:t>
          </a:r>
          <a:endParaRPr lang="en-US" sz="1600" b="1"/>
        </a:p>
      </dgm:t>
    </dgm:pt>
    <dgm:pt modelId="{80D4491B-6BE7-48D9-A5C8-4F9B44B818D2}" type="parTrans" cxnId="{33932880-2E8B-4D55-9556-96358C77200D}">
      <dgm:prSet/>
      <dgm:spPr/>
      <dgm:t>
        <a:bodyPr/>
        <a:lstStyle/>
        <a:p>
          <a:endParaRPr lang="en-US"/>
        </a:p>
      </dgm:t>
    </dgm:pt>
    <dgm:pt modelId="{6A2D8D6E-56C5-4B8D-B075-890FB675FE31}" type="sibTrans" cxnId="{33932880-2E8B-4D55-9556-96358C77200D}">
      <dgm:prSet/>
      <dgm:spPr/>
      <dgm:t>
        <a:bodyPr/>
        <a:lstStyle/>
        <a:p>
          <a:endParaRPr lang="en-US"/>
        </a:p>
      </dgm:t>
    </dgm:pt>
    <dgm:pt modelId="{9F1D128D-BBD2-40D3-8D81-C31BE9AAABDF}" type="pres">
      <dgm:prSet presAssocID="{B1276169-8340-4975-886E-EE3F2B493C30}" presName="Name0" presStyleCnt="0">
        <dgm:presLayoutVars>
          <dgm:dir/>
          <dgm:resizeHandles val="exact"/>
        </dgm:presLayoutVars>
      </dgm:prSet>
      <dgm:spPr/>
      <dgm:t>
        <a:bodyPr/>
        <a:lstStyle/>
        <a:p>
          <a:endParaRPr lang="en-US"/>
        </a:p>
      </dgm:t>
    </dgm:pt>
    <dgm:pt modelId="{9DABFFE5-19F7-4B27-9618-F581B7B3E5B8}" type="pres">
      <dgm:prSet presAssocID="{B1276169-8340-4975-886E-EE3F2B493C30}" presName="cycle" presStyleCnt="0"/>
      <dgm:spPr/>
    </dgm:pt>
    <dgm:pt modelId="{8C9A736C-A8AA-4BDE-8EB6-8CCEF75F7A07}" type="pres">
      <dgm:prSet presAssocID="{E1B42E98-F756-476A-B5A6-B7E4AB771F45}" presName="nodeFirstNode" presStyleLbl="node1" presStyleIdx="0" presStyleCnt="8" custScaleX="125401" custRadScaleRad="116649" custRadScaleInc="491">
        <dgm:presLayoutVars>
          <dgm:bulletEnabled val="1"/>
        </dgm:presLayoutVars>
      </dgm:prSet>
      <dgm:spPr/>
      <dgm:t>
        <a:bodyPr/>
        <a:lstStyle/>
        <a:p>
          <a:endParaRPr lang="en-US"/>
        </a:p>
      </dgm:t>
    </dgm:pt>
    <dgm:pt modelId="{9203180E-2EE0-4E15-BE31-8FD9B055EA6D}" type="pres">
      <dgm:prSet presAssocID="{4B8F763A-1CBC-4763-93D6-2B6A4DB2C1C9}" presName="sibTransFirstNode" presStyleLbl="bgShp" presStyleIdx="0" presStyleCnt="1"/>
      <dgm:spPr/>
      <dgm:t>
        <a:bodyPr/>
        <a:lstStyle/>
        <a:p>
          <a:endParaRPr lang="en-US"/>
        </a:p>
      </dgm:t>
    </dgm:pt>
    <dgm:pt modelId="{EF0C897D-DF64-43DA-9B9A-F9F7D3FD5B8E}" type="pres">
      <dgm:prSet presAssocID="{49B96D48-84FE-4CEC-8E13-80CE13EDE074}" presName="nodeFollowingNodes" presStyleLbl="node1" presStyleIdx="1" presStyleCnt="8" custRadScaleRad="103518" custRadScaleInc="29949">
        <dgm:presLayoutVars>
          <dgm:bulletEnabled val="1"/>
        </dgm:presLayoutVars>
      </dgm:prSet>
      <dgm:spPr/>
      <dgm:t>
        <a:bodyPr/>
        <a:lstStyle/>
        <a:p>
          <a:endParaRPr lang="en-US"/>
        </a:p>
      </dgm:t>
    </dgm:pt>
    <dgm:pt modelId="{4C4ED21A-B499-4D60-B56D-81B564B25300}" type="pres">
      <dgm:prSet presAssocID="{7511CE2D-96C2-4EF3-BB91-7E6DC971661E}" presName="nodeFollowingNodes" presStyleLbl="node1" presStyleIdx="2" presStyleCnt="8" custRadScaleRad="105041" custRadScaleInc="2609">
        <dgm:presLayoutVars>
          <dgm:bulletEnabled val="1"/>
        </dgm:presLayoutVars>
      </dgm:prSet>
      <dgm:spPr/>
      <dgm:t>
        <a:bodyPr/>
        <a:lstStyle/>
        <a:p>
          <a:endParaRPr lang="en-US"/>
        </a:p>
      </dgm:t>
    </dgm:pt>
    <dgm:pt modelId="{A3B1AC22-27D9-43A9-B44D-8B0527BC58F6}" type="pres">
      <dgm:prSet presAssocID="{DE6C41DB-4DAE-4CDC-885B-AE9D0D1E36EE}" presName="nodeFollowingNodes" presStyleLbl="node1" presStyleIdx="3" presStyleCnt="8">
        <dgm:presLayoutVars>
          <dgm:bulletEnabled val="1"/>
        </dgm:presLayoutVars>
      </dgm:prSet>
      <dgm:spPr/>
      <dgm:t>
        <a:bodyPr/>
        <a:lstStyle/>
        <a:p>
          <a:endParaRPr lang="en-US"/>
        </a:p>
      </dgm:t>
    </dgm:pt>
    <dgm:pt modelId="{4E307D4F-E3CE-491F-B421-E71753EFF756}" type="pres">
      <dgm:prSet presAssocID="{8CC51B0F-4343-45A0-A2BE-C6F0559F66DE}" presName="nodeFollowingNodes" presStyleLbl="node1" presStyleIdx="4" presStyleCnt="8">
        <dgm:presLayoutVars>
          <dgm:bulletEnabled val="1"/>
        </dgm:presLayoutVars>
      </dgm:prSet>
      <dgm:spPr/>
      <dgm:t>
        <a:bodyPr/>
        <a:lstStyle/>
        <a:p>
          <a:endParaRPr lang="en-US"/>
        </a:p>
      </dgm:t>
    </dgm:pt>
    <dgm:pt modelId="{C9ACC462-B851-47DF-8536-063B4F98251F}" type="pres">
      <dgm:prSet presAssocID="{88EECFBB-45BC-47C4-A3AD-EB0DADE9ECBC}" presName="nodeFollowingNodes" presStyleLbl="node1" presStyleIdx="5" presStyleCnt="8" custScaleX="117291" custRadScaleRad="104508" custRadScaleInc="26338">
        <dgm:presLayoutVars>
          <dgm:bulletEnabled val="1"/>
        </dgm:presLayoutVars>
      </dgm:prSet>
      <dgm:spPr/>
      <dgm:t>
        <a:bodyPr/>
        <a:lstStyle/>
        <a:p>
          <a:endParaRPr lang="en-US"/>
        </a:p>
      </dgm:t>
    </dgm:pt>
    <dgm:pt modelId="{E4E462F4-F5A8-45DF-B11B-DB5ECFE19017}" type="pres">
      <dgm:prSet presAssocID="{0573227C-3477-4D88-897E-E88EE23127EF}" presName="nodeFollowingNodes" presStyleLbl="node1" presStyleIdx="6" presStyleCnt="8" custRadScaleRad="110060" custRadScaleInc="2255">
        <dgm:presLayoutVars>
          <dgm:bulletEnabled val="1"/>
        </dgm:presLayoutVars>
      </dgm:prSet>
      <dgm:spPr/>
      <dgm:t>
        <a:bodyPr/>
        <a:lstStyle/>
        <a:p>
          <a:endParaRPr lang="en-US"/>
        </a:p>
      </dgm:t>
    </dgm:pt>
    <dgm:pt modelId="{CAE99C9D-AEED-41DD-9A22-FB4BA5DE771F}" type="pres">
      <dgm:prSet presAssocID="{40C4B05F-DE6D-4A9F-B296-648ADDCC8664}" presName="nodeFollowingNodes" presStyleLbl="node1" presStyleIdx="7" presStyleCnt="8" custRadScaleRad="111753" custRadScaleInc="-25621">
        <dgm:presLayoutVars>
          <dgm:bulletEnabled val="1"/>
        </dgm:presLayoutVars>
      </dgm:prSet>
      <dgm:spPr/>
      <dgm:t>
        <a:bodyPr/>
        <a:lstStyle/>
        <a:p>
          <a:endParaRPr lang="en-US"/>
        </a:p>
      </dgm:t>
    </dgm:pt>
  </dgm:ptLst>
  <dgm:cxnLst>
    <dgm:cxn modelId="{D861A957-B1E5-4B9C-8083-022AA1C0F7FD}" srcId="{B1276169-8340-4975-886E-EE3F2B493C30}" destId="{7511CE2D-96C2-4EF3-BB91-7E6DC971661E}" srcOrd="2" destOrd="0" parTransId="{C8808A88-FB4A-4416-8018-8105824EE5E8}" sibTransId="{E8C07D41-477D-4361-8B6D-EF2635015555}"/>
    <dgm:cxn modelId="{B158BD99-C7EC-432E-AD24-8299F4B6EF41}" type="presOf" srcId="{40C4B05F-DE6D-4A9F-B296-648ADDCC8664}" destId="{CAE99C9D-AEED-41DD-9A22-FB4BA5DE771F}" srcOrd="0" destOrd="0" presId="urn:microsoft.com/office/officeart/2005/8/layout/cycle3"/>
    <dgm:cxn modelId="{F5EB2EFF-A1D5-461C-BAA5-96981F6DC459}" srcId="{B1276169-8340-4975-886E-EE3F2B493C30}" destId="{DE6C41DB-4DAE-4CDC-885B-AE9D0D1E36EE}" srcOrd="3" destOrd="0" parTransId="{21FB5681-2FDE-4ED3-9EFE-F1A868D22D2E}" sibTransId="{673C1022-A836-494F-A3FC-CFFCC8D0BB41}"/>
    <dgm:cxn modelId="{252EA38F-9592-4C76-9F73-8EE3FECDD6CE}" srcId="{B1276169-8340-4975-886E-EE3F2B493C30}" destId="{40C4B05F-DE6D-4A9F-B296-648ADDCC8664}" srcOrd="7" destOrd="0" parTransId="{000973C4-688F-4FD4-95A8-ACA0A2585E6B}" sibTransId="{A2AC319C-8FE9-4F84-A9B3-A4DC799D7A74}"/>
    <dgm:cxn modelId="{8A6A2DAE-7297-4847-97CA-3D90F5ED6846}" type="presOf" srcId="{0573227C-3477-4D88-897E-E88EE23127EF}" destId="{E4E462F4-F5A8-45DF-B11B-DB5ECFE19017}" srcOrd="0" destOrd="0" presId="urn:microsoft.com/office/officeart/2005/8/layout/cycle3"/>
    <dgm:cxn modelId="{9D3078C6-EDD1-42DD-9843-2D3271A2783A}" type="presOf" srcId="{88EECFBB-45BC-47C4-A3AD-EB0DADE9ECBC}" destId="{C9ACC462-B851-47DF-8536-063B4F98251F}" srcOrd="0" destOrd="0" presId="urn:microsoft.com/office/officeart/2005/8/layout/cycle3"/>
    <dgm:cxn modelId="{33932880-2E8B-4D55-9556-96358C77200D}" srcId="{B1276169-8340-4975-886E-EE3F2B493C30}" destId="{8CC51B0F-4343-45A0-A2BE-C6F0559F66DE}" srcOrd="4" destOrd="0" parTransId="{80D4491B-6BE7-48D9-A5C8-4F9B44B818D2}" sibTransId="{6A2D8D6E-56C5-4B8D-B075-890FB675FE31}"/>
    <dgm:cxn modelId="{B4BED0FA-7E24-4018-8FC5-9A9E7E044E96}" type="presOf" srcId="{B1276169-8340-4975-886E-EE3F2B493C30}" destId="{9F1D128D-BBD2-40D3-8D81-C31BE9AAABDF}" srcOrd="0" destOrd="0" presId="urn:microsoft.com/office/officeart/2005/8/layout/cycle3"/>
    <dgm:cxn modelId="{2CEAB333-9A75-4F2F-B0C6-C746106783E1}" srcId="{B1276169-8340-4975-886E-EE3F2B493C30}" destId="{E1B42E98-F756-476A-B5A6-B7E4AB771F45}" srcOrd="0" destOrd="0" parTransId="{80F7C91B-B33C-4341-94A3-B95001E4640D}" sibTransId="{4B8F763A-1CBC-4763-93D6-2B6A4DB2C1C9}"/>
    <dgm:cxn modelId="{71485CE0-C3DA-44B6-BF69-EF8A9728AC79}" type="presOf" srcId="{49B96D48-84FE-4CEC-8E13-80CE13EDE074}" destId="{EF0C897D-DF64-43DA-9B9A-F9F7D3FD5B8E}" srcOrd="0" destOrd="0" presId="urn:microsoft.com/office/officeart/2005/8/layout/cycle3"/>
    <dgm:cxn modelId="{7B32E3BE-A55F-43DC-AFCF-26F53CC6EE12}" type="presOf" srcId="{4B8F763A-1CBC-4763-93D6-2B6A4DB2C1C9}" destId="{9203180E-2EE0-4E15-BE31-8FD9B055EA6D}" srcOrd="0" destOrd="0" presId="urn:microsoft.com/office/officeart/2005/8/layout/cycle3"/>
    <dgm:cxn modelId="{07A236E9-017C-4C96-8F60-AF515F86E1F3}" type="presOf" srcId="{E1B42E98-F756-476A-B5A6-B7E4AB771F45}" destId="{8C9A736C-A8AA-4BDE-8EB6-8CCEF75F7A07}" srcOrd="0" destOrd="0" presId="urn:microsoft.com/office/officeart/2005/8/layout/cycle3"/>
    <dgm:cxn modelId="{68D212BB-113B-4C15-B71A-0FA4B0D4D3FF}" type="presOf" srcId="{8CC51B0F-4343-45A0-A2BE-C6F0559F66DE}" destId="{4E307D4F-E3CE-491F-B421-E71753EFF756}" srcOrd="0" destOrd="0" presId="urn:microsoft.com/office/officeart/2005/8/layout/cycle3"/>
    <dgm:cxn modelId="{9B73CE14-88DA-4113-9FCB-4F0CA3AD8466}" srcId="{B1276169-8340-4975-886E-EE3F2B493C30}" destId="{88EECFBB-45BC-47C4-A3AD-EB0DADE9ECBC}" srcOrd="5" destOrd="0" parTransId="{B7D4DBFB-950B-4377-BFE1-3E50EC100568}" sibTransId="{A4EF9F6A-053F-481E-983E-82AC377336AE}"/>
    <dgm:cxn modelId="{5DA84AFE-86B4-4A5B-977E-F04D3E95A68F}" srcId="{B1276169-8340-4975-886E-EE3F2B493C30}" destId="{0573227C-3477-4D88-897E-E88EE23127EF}" srcOrd="6" destOrd="0" parTransId="{E636CED0-295D-4525-82E5-BB36266C077A}" sibTransId="{D1E1C114-ADB0-40F2-B8EF-085718688C7E}"/>
    <dgm:cxn modelId="{FBA7137A-6BD7-4FAE-B548-469F82254CE0}" type="presOf" srcId="{DE6C41DB-4DAE-4CDC-885B-AE9D0D1E36EE}" destId="{A3B1AC22-27D9-43A9-B44D-8B0527BC58F6}" srcOrd="0" destOrd="0" presId="urn:microsoft.com/office/officeart/2005/8/layout/cycle3"/>
    <dgm:cxn modelId="{F6646F13-8738-4F75-9326-F6B2CAFFE3E8}" type="presOf" srcId="{7511CE2D-96C2-4EF3-BB91-7E6DC971661E}" destId="{4C4ED21A-B499-4D60-B56D-81B564B25300}" srcOrd="0" destOrd="0" presId="urn:microsoft.com/office/officeart/2005/8/layout/cycle3"/>
    <dgm:cxn modelId="{7D9D7354-BC1B-400F-BE75-D6F8F5C9BCDC}" srcId="{B1276169-8340-4975-886E-EE3F2B493C30}" destId="{49B96D48-84FE-4CEC-8E13-80CE13EDE074}" srcOrd="1" destOrd="0" parTransId="{760384B6-6227-4DEB-8DBD-2F6276805702}" sibTransId="{1BAC8E7C-7735-4F38-82B9-5F3DF0FCFB3F}"/>
    <dgm:cxn modelId="{E53432D3-1986-40EF-8C79-614FAFBDA0AD}" type="presParOf" srcId="{9F1D128D-BBD2-40D3-8D81-C31BE9AAABDF}" destId="{9DABFFE5-19F7-4B27-9618-F581B7B3E5B8}" srcOrd="0" destOrd="0" presId="urn:microsoft.com/office/officeart/2005/8/layout/cycle3"/>
    <dgm:cxn modelId="{D8E11418-EEEB-4D3C-B32A-C89C38560BE8}" type="presParOf" srcId="{9DABFFE5-19F7-4B27-9618-F581B7B3E5B8}" destId="{8C9A736C-A8AA-4BDE-8EB6-8CCEF75F7A07}" srcOrd="0" destOrd="0" presId="urn:microsoft.com/office/officeart/2005/8/layout/cycle3"/>
    <dgm:cxn modelId="{32DF80F3-576F-46F4-A810-173C71AD3CB0}" type="presParOf" srcId="{9DABFFE5-19F7-4B27-9618-F581B7B3E5B8}" destId="{9203180E-2EE0-4E15-BE31-8FD9B055EA6D}" srcOrd="1" destOrd="0" presId="urn:microsoft.com/office/officeart/2005/8/layout/cycle3"/>
    <dgm:cxn modelId="{1DCF84C4-4A2B-4F4B-BB95-E40680B523AB}" type="presParOf" srcId="{9DABFFE5-19F7-4B27-9618-F581B7B3E5B8}" destId="{EF0C897D-DF64-43DA-9B9A-F9F7D3FD5B8E}" srcOrd="2" destOrd="0" presId="urn:microsoft.com/office/officeart/2005/8/layout/cycle3"/>
    <dgm:cxn modelId="{6BC70ABE-EA07-4673-9516-80EBF4A12F3A}" type="presParOf" srcId="{9DABFFE5-19F7-4B27-9618-F581B7B3E5B8}" destId="{4C4ED21A-B499-4D60-B56D-81B564B25300}" srcOrd="3" destOrd="0" presId="urn:microsoft.com/office/officeart/2005/8/layout/cycle3"/>
    <dgm:cxn modelId="{88DD45FC-4F42-4474-9E6C-6274733F409E}" type="presParOf" srcId="{9DABFFE5-19F7-4B27-9618-F581B7B3E5B8}" destId="{A3B1AC22-27D9-43A9-B44D-8B0527BC58F6}" srcOrd="4" destOrd="0" presId="urn:microsoft.com/office/officeart/2005/8/layout/cycle3"/>
    <dgm:cxn modelId="{F300E5BA-6848-4E07-8DEB-646E402B69BC}" type="presParOf" srcId="{9DABFFE5-19F7-4B27-9618-F581B7B3E5B8}" destId="{4E307D4F-E3CE-491F-B421-E71753EFF756}" srcOrd="5" destOrd="0" presId="urn:microsoft.com/office/officeart/2005/8/layout/cycle3"/>
    <dgm:cxn modelId="{8D44B31B-B86F-4443-A176-0D29CDB58D8E}" type="presParOf" srcId="{9DABFFE5-19F7-4B27-9618-F581B7B3E5B8}" destId="{C9ACC462-B851-47DF-8536-063B4F98251F}" srcOrd="6" destOrd="0" presId="urn:microsoft.com/office/officeart/2005/8/layout/cycle3"/>
    <dgm:cxn modelId="{91927BF2-2F2A-46E2-B900-3245AD331130}" type="presParOf" srcId="{9DABFFE5-19F7-4B27-9618-F581B7B3E5B8}" destId="{E4E462F4-F5A8-45DF-B11B-DB5ECFE19017}" srcOrd="7" destOrd="0" presId="urn:microsoft.com/office/officeart/2005/8/layout/cycle3"/>
    <dgm:cxn modelId="{638BE261-0EA3-4BB0-9184-0CDD50816A3D}" type="presParOf" srcId="{9DABFFE5-19F7-4B27-9618-F581B7B3E5B8}" destId="{CAE99C9D-AEED-41DD-9A22-FB4BA5DE771F}" srcOrd="8"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89347A-F477-491C-ABC5-950ABE1F0808}" type="doc">
      <dgm:prSet loTypeId="urn:microsoft.com/office/officeart/2005/8/layout/vList3" loCatId="list" qsTypeId="urn:microsoft.com/office/officeart/2005/8/quickstyle/3d2" qsCatId="3D" csTypeId="urn:microsoft.com/office/officeart/2005/8/colors/accent1_2" csCatId="accent1" phldr="1"/>
      <dgm:spPr/>
    </dgm:pt>
    <dgm:pt modelId="{88CD8396-2EB6-4425-B057-D502FC16A262}">
      <dgm:prSet phldrT="[Text]"/>
      <dgm:spPr>
        <a:solidFill>
          <a:schemeClr val="tx2"/>
        </a:solidFill>
      </dgm:spPr>
      <dgm:t>
        <a:bodyPr/>
        <a:lstStyle/>
        <a:p>
          <a:r>
            <a:rPr lang="en-US" smtClean="0"/>
            <a:t>GUI Testing</a:t>
          </a:r>
          <a:endParaRPr lang="en-US"/>
        </a:p>
      </dgm:t>
    </dgm:pt>
    <dgm:pt modelId="{5EDCE864-E2CF-45ED-BC4D-0EF69D1027D3}" type="parTrans" cxnId="{8E4D19E8-E1AD-4F31-A8DC-234C2AD9789A}">
      <dgm:prSet/>
      <dgm:spPr/>
      <dgm:t>
        <a:bodyPr/>
        <a:lstStyle/>
        <a:p>
          <a:endParaRPr lang="en-US"/>
        </a:p>
      </dgm:t>
    </dgm:pt>
    <dgm:pt modelId="{EE4CD095-B33B-4C8F-8C8C-87BA4953BF8E}" type="sibTrans" cxnId="{8E4D19E8-E1AD-4F31-A8DC-234C2AD9789A}">
      <dgm:prSet/>
      <dgm:spPr/>
      <dgm:t>
        <a:bodyPr/>
        <a:lstStyle/>
        <a:p>
          <a:endParaRPr lang="en-US"/>
        </a:p>
      </dgm:t>
    </dgm:pt>
    <dgm:pt modelId="{92B8AE3D-4EC1-4479-8E57-D01541108356}">
      <dgm:prSet phldrT="[Text]"/>
      <dgm:spPr>
        <a:solidFill>
          <a:schemeClr val="tx2"/>
        </a:solidFill>
      </dgm:spPr>
      <dgm:t>
        <a:bodyPr/>
        <a:lstStyle/>
        <a:p>
          <a:r>
            <a:rPr lang="en-US" smtClean="0"/>
            <a:t>Function Testing</a:t>
          </a:r>
          <a:endParaRPr lang="en-US"/>
        </a:p>
      </dgm:t>
    </dgm:pt>
    <dgm:pt modelId="{EDAA61B2-11C5-4A61-8C50-77574CE713BE}" type="parTrans" cxnId="{D2057DD0-00BA-4E33-B395-A75AEBF5A7B6}">
      <dgm:prSet/>
      <dgm:spPr/>
      <dgm:t>
        <a:bodyPr/>
        <a:lstStyle/>
        <a:p>
          <a:endParaRPr lang="en-US"/>
        </a:p>
      </dgm:t>
    </dgm:pt>
    <dgm:pt modelId="{CC8BB0C1-C39A-4802-8F6D-12AB0AA0164F}" type="sibTrans" cxnId="{D2057DD0-00BA-4E33-B395-A75AEBF5A7B6}">
      <dgm:prSet/>
      <dgm:spPr/>
      <dgm:t>
        <a:bodyPr/>
        <a:lstStyle/>
        <a:p>
          <a:endParaRPr lang="en-US"/>
        </a:p>
      </dgm:t>
    </dgm:pt>
    <dgm:pt modelId="{C55F96C6-3397-43FB-9DFF-67BE1A0287AA}">
      <dgm:prSet phldrT="[Text]"/>
      <dgm:spPr>
        <a:solidFill>
          <a:schemeClr val="tx2"/>
        </a:solidFill>
      </dgm:spPr>
      <dgm:t>
        <a:bodyPr/>
        <a:lstStyle/>
        <a:p>
          <a:r>
            <a:rPr lang="en-US" smtClean="0"/>
            <a:t>Regression Testing</a:t>
          </a:r>
          <a:endParaRPr lang="en-US"/>
        </a:p>
      </dgm:t>
    </dgm:pt>
    <dgm:pt modelId="{40BB9D33-ADAE-417C-8369-1AC2974E6C9D}" type="parTrans" cxnId="{03EBBD05-0DE9-4BD0-83CA-E29621B9E0AB}">
      <dgm:prSet/>
      <dgm:spPr/>
      <dgm:t>
        <a:bodyPr/>
        <a:lstStyle/>
        <a:p>
          <a:endParaRPr lang="en-US"/>
        </a:p>
      </dgm:t>
    </dgm:pt>
    <dgm:pt modelId="{07960F29-FFFB-43FA-8B1F-5DE7083EE206}" type="sibTrans" cxnId="{03EBBD05-0DE9-4BD0-83CA-E29621B9E0AB}">
      <dgm:prSet/>
      <dgm:spPr/>
      <dgm:t>
        <a:bodyPr/>
        <a:lstStyle/>
        <a:p>
          <a:endParaRPr lang="en-US"/>
        </a:p>
      </dgm:t>
    </dgm:pt>
    <dgm:pt modelId="{445364D6-C863-4D35-90C6-6E68CFC54456}">
      <dgm:prSet phldrT="[Text]"/>
      <dgm:spPr>
        <a:solidFill>
          <a:schemeClr val="tx2"/>
        </a:solidFill>
      </dgm:spPr>
      <dgm:t>
        <a:bodyPr/>
        <a:lstStyle/>
        <a:p>
          <a:r>
            <a:rPr lang="en-US" baseline="0" smtClean="0"/>
            <a:t>Acceptance Testing</a:t>
          </a:r>
          <a:endParaRPr lang="en-US"/>
        </a:p>
      </dgm:t>
    </dgm:pt>
    <dgm:pt modelId="{9DDD3348-F2D5-49C1-A111-47C4D8F140CE}" type="parTrans" cxnId="{26DB3915-14C5-43F6-B2B2-3C097CF58924}">
      <dgm:prSet/>
      <dgm:spPr/>
      <dgm:t>
        <a:bodyPr/>
        <a:lstStyle/>
        <a:p>
          <a:endParaRPr lang="en-US"/>
        </a:p>
      </dgm:t>
    </dgm:pt>
    <dgm:pt modelId="{D4AC1A9F-0B34-4DFF-B203-658A21A28D2B}" type="sibTrans" cxnId="{26DB3915-14C5-43F6-B2B2-3C097CF58924}">
      <dgm:prSet/>
      <dgm:spPr/>
      <dgm:t>
        <a:bodyPr/>
        <a:lstStyle/>
        <a:p>
          <a:endParaRPr lang="en-US"/>
        </a:p>
      </dgm:t>
    </dgm:pt>
    <dgm:pt modelId="{73967BD8-829E-40C6-B3C3-AA903619324C}" type="pres">
      <dgm:prSet presAssocID="{9889347A-F477-491C-ABC5-950ABE1F0808}" presName="linearFlow" presStyleCnt="0">
        <dgm:presLayoutVars>
          <dgm:dir/>
          <dgm:resizeHandles val="exact"/>
        </dgm:presLayoutVars>
      </dgm:prSet>
      <dgm:spPr/>
    </dgm:pt>
    <dgm:pt modelId="{EEBAD6A8-403F-49B6-9C16-84A42B83C3DA}" type="pres">
      <dgm:prSet presAssocID="{88CD8396-2EB6-4425-B057-D502FC16A262}" presName="composite" presStyleCnt="0"/>
      <dgm:spPr/>
    </dgm:pt>
    <dgm:pt modelId="{C9B881EE-7ADF-4B73-9EC8-E489D41C004D}" type="pres">
      <dgm:prSet presAssocID="{88CD8396-2EB6-4425-B057-D502FC16A262}" presName="imgShp" presStyleLbl="fgImgPlace1" presStyleIdx="0" presStyleCnt="4"/>
      <dgm:spPr/>
    </dgm:pt>
    <dgm:pt modelId="{BA52E82B-7D7B-4F6C-B92C-094139297865}" type="pres">
      <dgm:prSet presAssocID="{88CD8396-2EB6-4425-B057-D502FC16A262}" presName="txShp" presStyleLbl="node1" presStyleIdx="0" presStyleCnt="4">
        <dgm:presLayoutVars>
          <dgm:bulletEnabled val="1"/>
        </dgm:presLayoutVars>
      </dgm:prSet>
      <dgm:spPr/>
      <dgm:t>
        <a:bodyPr/>
        <a:lstStyle/>
        <a:p>
          <a:endParaRPr lang="en-US"/>
        </a:p>
      </dgm:t>
    </dgm:pt>
    <dgm:pt modelId="{5386E985-C477-4629-822C-966ECE7F05D5}" type="pres">
      <dgm:prSet presAssocID="{EE4CD095-B33B-4C8F-8C8C-87BA4953BF8E}" presName="spacing" presStyleCnt="0"/>
      <dgm:spPr/>
    </dgm:pt>
    <dgm:pt modelId="{C3FBBE06-E804-4E61-891D-88A938390A60}" type="pres">
      <dgm:prSet presAssocID="{92B8AE3D-4EC1-4479-8E57-D01541108356}" presName="composite" presStyleCnt="0"/>
      <dgm:spPr/>
    </dgm:pt>
    <dgm:pt modelId="{2B109FE0-217D-4500-ABE8-E8CE136A6423}" type="pres">
      <dgm:prSet presAssocID="{92B8AE3D-4EC1-4479-8E57-D01541108356}" presName="imgShp" presStyleLbl="fgImgPlace1" presStyleIdx="1" presStyleCnt="4"/>
      <dgm:spPr/>
    </dgm:pt>
    <dgm:pt modelId="{CB8D9208-4E1D-4981-ABE6-3695A3EC1A5F}" type="pres">
      <dgm:prSet presAssocID="{92B8AE3D-4EC1-4479-8E57-D01541108356}" presName="txShp" presStyleLbl="node1" presStyleIdx="1" presStyleCnt="4">
        <dgm:presLayoutVars>
          <dgm:bulletEnabled val="1"/>
        </dgm:presLayoutVars>
      </dgm:prSet>
      <dgm:spPr/>
      <dgm:t>
        <a:bodyPr/>
        <a:lstStyle/>
        <a:p>
          <a:endParaRPr lang="en-US"/>
        </a:p>
      </dgm:t>
    </dgm:pt>
    <dgm:pt modelId="{3BE40163-16D0-45D3-A299-07EC04E292F8}" type="pres">
      <dgm:prSet presAssocID="{CC8BB0C1-C39A-4802-8F6D-12AB0AA0164F}" presName="spacing" presStyleCnt="0"/>
      <dgm:spPr/>
    </dgm:pt>
    <dgm:pt modelId="{20AAED8F-59BD-432A-9A2C-2E0BB997DED6}" type="pres">
      <dgm:prSet presAssocID="{C55F96C6-3397-43FB-9DFF-67BE1A0287AA}" presName="composite" presStyleCnt="0"/>
      <dgm:spPr/>
    </dgm:pt>
    <dgm:pt modelId="{1FB3C0F7-1948-411D-BDBA-6CFCE656AC35}" type="pres">
      <dgm:prSet presAssocID="{C55F96C6-3397-43FB-9DFF-67BE1A0287AA}" presName="imgShp" presStyleLbl="fgImgPlace1" presStyleIdx="2" presStyleCnt="4"/>
      <dgm:spPr/>
    </dgm:pt>
    <dgm:pt modelId="{6FFC2992-E932-4693-AFF8-0148F31756FB}" type="pres">
      <dgm:prSet presAssocID="{C55F96C6-3397-43FB-9DFF-67BE1A0287AA}" presName="txShp" presStyleLbl="node1" presStyleIdx="2" presStyleCnt="4">
        <dgm:presLayoutVars>
          <dgm:bulletEnabled val="1"/>
        </dgm:presLayoutVars>
      </dgm:prSet>
      <dgm:spPr/>
      <dgm:t>
        <a:bodyPr/>
        <a:lstStyle/>
        <a:p>
          <a:endParaRPr lang="en-US"/>
        </a:p>
      </dgm:t>
    </dgm:pt>
    <dgm:pt modelId="{BF5D1CF2-949B-4051-AF67-5522AE0BFC01}" type="pres">
      <dgm:prSet presAssocID="{07960F29-FFFB-43FA-8B1F-5DE7083EE206}" presName="spacing" presStyleCnt="0"/>
      <dgm:spPr/>
    </dgm:pt>
    <dgm:pt modelId="{5EC83442-0544-4EAD-87B0-D00BDF403892}" type="pres">
      <dgm:prSet presAssocID="{445364D6-C863-4D35-90C6-6E68CFC54456}" presName="composite" presStyleCnt="0"/>
      <dgm:spPr/>
    </dgm:pt>
    <dgm:pt modelId="{8294243A-8106-4C0E-9FF6-8F467F8D501D}" type="pres">
      <dgm:prSet presAssocID="{445364D6-C863-4D35-90C6-6E68CFC54456}" presName="imgShp" presStyleLbl="fgImgPlace1" presStyleIdx="3" presStyleCnt="4" custLinFactNeighborX="11682" custLinFactNeighborY="4397"/>
      <dgm:spPr/>
    </dgm:pt>
    <dgm:pt modelId="{3DB935B1-5FFD-492F-B1FC-3D926DC602CF}" type="pres">
      <dgm:prSet presAssocID="{445364D6-C863-4D35-90C6-6E68CFC54456}" presName="txShp" presStyleLbl="node1" presStyleIdx="3" presStyleCnt="4" custScaleX="106989" custLinFactNeighborX="-1918" custLinFactNeighborY="1509">
        <dgm:presLayoutVars>
          <dgm:bulletEnabled val="1"/>
        </dgm:presLayoutVars>
      </dgm:prSet>
      <dgm:spPr/>
      <dgm:t>
        <a:bodyPr/>
        <a:lstStyle/>
        <a:p>
          <a:endParaRPr lang="en-US"/>
        </a:p>
      </dgm:t>
    </dgm:pt>
  </dgm:ptLst>
  <dgm:cxnLst>
    <dgm:cxn modelId="{ADAA2AE8-0D70-45CA-9A33-260FA05B702B}" type="presOf" srcId="{92B8AE3D-4EC1-4479-8E57-D01541108356}" destId="{CB8D9208-4E1D-4981-ABE6-3695A3EC1A5F}" srcOrd="0" destOrd="0" presId="urn:microsoft.com/office/officeart/2005/8/layout/vList3"/>
    <dgm:cxn modelId="{26DB3915-14C5-43F6-B2B2-3C097CF58924}" srcId="{9889347A-F477-491C-ABC5-950ABE1F0808}" destId="{445364D6-C863-4D35-90C6-6E68CFC54456}" srcOrd="3" destOrd="0" parTransId="{9DDD3348-F2D5-49C1-A111-47C4D8F140CE}" sibTransId="{D4AC1A9F-0B34-4DFF-B203-658A21A28D2B}"/>
    <dgm:cxn modelId="{72CC976C-6EDE-473F-A8B5-4DEC2362F081}" type="presOf" srcId="{445364D6-C863-4D35-90C6-6E68CFC54456}" destId="{3DB935B1-5FFD-492F-B1FC-3D926DC602CF}" srcOrd="0" destOrd="0" presId="urn:microsoft.com/office/officeart/2005/8/layout/vList3"/>
    <dgm:cxn modelId="{D2057DD0-00BA-4E33-B395-A75AEBF5A7B6}" srcId="{9889347A-F477-491C-ABC5-950ABE1F0808}" destId="{92B8AE3D-4EC1-4479-8E57-D01541108356}" srcOrd="1" destOrd="0" parTransId="{EDAA61B2-11C5-4A61-8C50-77574CE713BE}" sibTransId="{CC8BB0C1-C39A-4802-8F6D-12AB0AA0164F}"/>
    <dgm:cxn modelId="{03EBBD05-0DE9-4BD0-83CA-E29621B9E0AB}" srcId="{9889347A-F477-491C-ABC5-950ABE1F0808}" destId="{C55F96C6-3397-43FB-9DFF-67BE1A0287AA}" srcOrd="2" destOrd="0" parTransId="{40BB9D33-ADAE-417C-8369-1AC2974E6C9D}" sibTransId="{07960F29-FFFB-43FA-8B1F-5DE7083EE206}"/>
    <dgm:cxn modelId="{055CE9A5-1302-4462-91F8-2758CE268021}" type="presOf" srcId="{C55F96C6-3397-43FB-9DFF-67BE1A0287AA}" destId="{6FFC2992-E932-4693-AFF8-0148F31756FB}" srcOrd="0" destOrd="0" presId="urn:microsoft.com/office/officeart/2005/8/layout/vList3"/>
    <dgm:cxn modelId="{47EB30BA-D939-4275-B7CC-0CE3B4E30EEE}" type="presOf" srcId="{9889347A-F477-491C-ABC5-950ABE1F0808}" destId="{73967BD8-829E-40C6-B3C3-AA903619324C}" srcOrd="0" destOrd="0" presId="urn:microsoft.com/office/officeart/2005/8/layout/vList3"/>
    <dgm:cxn modelId="{975039B1-D47A-4E09-9D15-D62986ACD5EA}" type="presOf" srcId="{88CD8396-2EB6-4425-B057-D502FC16A262}" destId="{BA52E82B-7D7B-4F6C-B92C-094139297865}" srcOrd="0" destOrd="0" presId="urn:microsoft.com/office/officeart/2005/8/layout/vList3"/>
    <dgm:cxn modelId="{8E4D19E8-E1AD-4F31-A8DC-234C2AD9789A}" srcId="{9889347A-F477-491C-ABC5-950ABE1F0808}" destId="{88CD8396-2EB6-4425-B057-D502FC16A262}" srcOrd="0" destOrd="0" parTransId="{5EDCE864-E2CF-45ED-BC4D-0EF69D1027D3}" sibTransId="{EE4CD095-B33B-4C8F-8C8C-87BA4953BF8E}"/>
    <dgm:cxn modelId="{8B136769-A9C3-4647-B2A4-766C553E6974}" type="presParOf" srcId="{73967BD8-829E-40C6-B3C3-AA903619324C}" destId="{EEBAD6A8-403F-49B6-9C16-84A42B83C3DA}" srcOrd="0" destOrd="0" presId="urn:microsoft.com/office/officeart/2005/8/layout/vList3"/>
    <dgm:cxn modelId="{151516B4-3ECF-497E-B362-F67D2970C870}" type="presParOf" srcId="{EEBAD6A8-403F-49B6-9C16-84A42B83C3DA}" destId="{C9B881EE-7ADF-4B73-9EC8-E489D41C004D}" srcOrd="0" destOrd="0" presId="urn:microsoft.com/office/officeart/2005/8/layout/vList3"/>
    <dgm:cxn modelId="{4BC3A2D4-4250-4CA3-B462-5C87C6ECFE07}" type="presParOf" srcId="{EEBAD6A8-403F-49B6-9C16-84A42B83C3DA}" destId="{BA52E82B-7D7B-4F6C-B92C-094139297865}" srcOrd="1" destOrd="0" presId="urn:microsoft.com/office/officeart/2005/8/layout/vList3"/>
    <dgm:cxn modelId="{AE769F07-C523-46EC-A358-ABB6AC1217C1}" type="presParOf" srcId="{73967BD8-829E-40C6-B3C3-AA903619324C}" destId="{5386E985-C477-4629-822C-966ECE7F05D5}" srcOrd="1" destOrd="0" presId="urn:microsoft.com/office/officeart/2005/8/layout/vList3"/>
    <dgm:cxn modelId="{4C3B7CD9-A57E-4EB8-87FF-F6225C3D3115}" type="presParOf" srcId="{73967BD8-829E-40C6-B3C3-AA903619324C}" destId="{C3FBBE06-E804-4E61-891D-88A938390A60}" srcOrd="2" destOrd="0" presId="urn:microsoft.com/office/officeart/2005/8/layout/vList3"/>
    <dgm:cxn modelId="{1EBE38ED-B8A2-4AEF-8224-50502A9A3B3F}" type="presParOf" srcId="{C3FBBE06-E804-4E61-891D-88A938390A60}" destId="{2B109FE0-217D-4500-ABE8-E8CE136A6423}" srcOrd="0" destOrd="0" presId="urn:microsoft.com/office/officeart/2005/8/layout/vList3"/>
    <dgm:cxn modelId="{C57989AC-BA55-4DBA-980F-DEA360359158}" type="presParOf" srcId="{C3FBBE06-E804-4E61-891D-88A938390A60}" destId="{CB8D9208-4E1D-4981-ABE6-3695A3EC1A5F}" srcOrd="1" destOrd="0" presId="urn:microsoft.com/office/officeart/2005/8/layout/vList3"/>
    <dgm:cxn modelId="{C5FBF24D-8EA8-4ADB-A071-861A19465DE5}" type="presParOf" srcId="{73967BD8-829E-40C6-B3C3-AA903619324C}" destId="{3BE40163-16D0-45D3-A299-07EC04E292F8}" srcOrd="3" destOrd="0" presId="urn:microsoft.com/office/officeart/2005/8/layout/vList3"/>
    <dgm:cxn modelId="{154B5465-EEFA-4DDF-AD79-C99BE880BD8A}" type="presParOf" srcId="{73967BD8-829E-40C6-B3C3-AA903619324C}" destId="{20AAED8F-59BD-432A-9A2C-2E0BB997DED6}" srcOrd="4" destOrd="0" presId="urn:microsoft.com/office/officeart/2005/8/layout/vList3"/>
    <dgm:cxn modelId="{55B64D47-085B-427B-83C7-4E5EB8711CFE}" type="presParOf" srcId="{20AAED8F-59BD-432A-9A2C-2E0BB997DED6}" destId="{1FB3C0F7-1948-411D-BDBA-6CFCE656AC35}" srcOrd="0" destOrd="0" presId="urn:microsoft.com/office/officeart/2005/8/layout/vList3"/>
    <dgm:cxn modelId="{26CE9F8A-6EF2-40AE-923A-25DC3FB3A96B}" type="presParOf" srcId="{20AAED8F-59BD-432A-9A2C-2E0BB997DED6}" destId="{6FFC2992-E932-4693-AFF8-0148F31756FB}" srcOrd="1" destOrd="0" presId="urn:microsoft.com/office/officeart/2005/8/layout/vList3"/>
    <dgm:cxn modelId="{73952675-B837-4725-A803-899FCAB1AD46}" type="presParOf" srcId="{73967BD8-829E-40C6-B3C3-AA903619324C}" destId="{BF5D1CF2-949B-4051-AF67-5522AE0BFC01}" srcOrd="5" destOrd="0" presId="urn:microsoft.com/office/officeart/2005/8/layout/vList3"/>
    <dgm:cxn modelId="{2AA3672E-2BAD-44E4-B625-FC446A515B06}" type="presParOf" srcId="{73967BD8-829E-40C6-B3C3-AA903619324C}" destId="{5EC83442-0544-4EAD-87B0-D00BDF403892}" srcOrd="6" destOrd="0" presId="urn:microsoft.com/office/officeart/2005/8/layout/vList3"/>
    <dgm:cxn modelId="{4C96AF7B-53E7-4027-9929-B4CD349FF9D5}" type="presParOf" srcId="{5EC83442-0544-4EAD-87B0-D00BDF403892}" destId="{8294243A-8106-4C0E-9FF6-8F467F8D501D}" srcOrd="0" destOrd="0" presId="urn:microsoft.com/office/officeart/2005/8/layout/vList3"/>
    <dgm:cxn modelId="{958F4485-74A8-4CAF-A665-4FBAFB5CB3DD}" type="presParOf" srcId="{5EC83442-0544-4EAD-87B0-D00BDF403892}" destId="{3DB935B1-5FFD-492F-B1FC-3D926DC602C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098" name="Rectangle 2"/>
          <p:cNvSpPr>
            <a:spLocks noGrp="1" noChangeArrowheads="1"/>
          </p:cNvSpPr>
          <p:nvPr>
            <p:ph type="hdr" sz="quarter"/>
          </p:nvPr>
        </p:nvSpPr>
        <p:spPr bwMode="auto">
          <a:xfrm>
            <a:off x="0" y="0"/>
            <a:ext cx="421322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en-US" altLang="en-US"/>
          </a:p>
        </p:txBody>
      </p:sp>
      <p:sp>
        <p:nvSpPr>
          <p:cNvPr id="132099" name="Rectangle 3"/>
          <p:cNvSpPr>
            <a:spLocks noGrp="1" noChangeArrowheads="1"/>
          </p:cNvSpPr>
          <p:nvPr>
            <p:ph type="dt" sz="quarter" idx="1"/>
          </p:nvPr>
        </p:nvSpPr>
        <p:spPr bwMode="auto">
          <a:xfrm>
            <a:off x="5507038" y="0"/>
            <a:ext cx="4214812"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21818259-B909-4986-A318-38FAD70D6407}" type="datetimeFigureOut">
              <a:rPr lang="en-US" altLang="en-US"/>
              <a:pPr/>
              <a:t>8/29/2014</a:t>
            </a:fld>
            <a:endParaRPr lang="en-US" altLang="en-US"/>
          </a:p>
        </p:txBody>
      </p:sp>
      <p:sp>
        <p:nvSpPr>
          <p:cNvPr id="132100" name="Rectangle 4"/>
          <p:cNvSpPr>
            <a:spLocks noGrp="1" noChangeArrowheads="1"/>
          </p:cNvSpPr>
          <p:nvPr>
            <p:ph type="ftr" sz="quarter" idx="2"/>
          </p:nvPr>
        </p:nvSpPr>
        <p:spPr bwMode="auto">
          <a:xfrm>
            <a:off x="0" y="6513513"/>
            <a:ext cx="421322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en-US"/>
          </a:p>
        </p:txBody>
      </p:sp>
      <p:sp>
        <p:nvSpPr>
          <p:cNvPr id="132101" name="Rectangle 5"/>
          <p:cNvSpPr>
            <a:spLocks noGrp="1" noChangeArrowheads="1"/>
          </p:cNvSpPr>
          <p:nvPr>
            <p:ph type="sldNum" sz="quarter" idx="3"/>
          </p:nvPr>
        </p:nvSpPr>
        <p:spPr bwMode="auto">
          <a:xfrm>
            <a:off x="5507038" y="6513513"/>
            <a:ext cx="4214812"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C73727AF-C2FF-463A-A948-6C7D2ACD3D59}" type="slidenum">
              <a:rPr lang="en-US" altLang="en-US"/>
              <a:pPr/>
              <a:t>‹#›</a:t>
            </a:fld>
            <a:endParaRPr lang="en-US" altLang="en-US"/>
          </a:p>
        </p:txBody>
      </p:sp>
    </p:spTree>
    <p:extLst>
      <p:ext uri="{BB962C8B-B14F-4D97-AF65-F5344CB8AC3E}">
        <p14:creationId xmlns:p14="http://schemas.microsoft.com/office/powerpoint/2010/main" val="15181408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13225"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507038" y="0"/>
            <a:ext cx="4214812" cy="344488"/>
          </a:xfrm>
          <a:prstGeom prst="rect">
            <a:avLst/>
          </a:prstGeom>
        </p:spPr>
        <p:txBody>
          <a:bodyPr vert="horz" lIns="91440" tIns="45720" rIns="91440" bIns="45720" rtlCol="0"/>
          <a:lstStyle>
            <a:lvl1pPr algn="r">
              <a:defRPr sz="1200"/>
            </a:lvl1pPr>
          </a:lstStyle>
          <a:p>
            <a:fld id="{913BDD4A-5121-4B30-A527-92BC8B2BCE69}" type="datetimeFigureOut">
              <a:rPr lang="en-US" smtClean="0"/>
              <a:t>8/29/2014</a:t>
            </a:fld>
            <a:endParaRPr lang="en-US"/>
          </a:p>
        </p:txBody>
      </p:sp>
      <p:sp>
        <p:nvSpPr>
          <p:cNvPr id="4" name="Slide Image Placeholder 3"/>
          <p:cNvSpPr>
            <a:spLocks noGrp="1" noRot="1" noChangeAspect="1"/>
          </p:cNvSpPr>
          <p:nvPr>
            <p:ph type="sldImg" idx="2"/>
          </p:nvPr>
        </p:nvSpPr>
        <p:spPr>
          <a:xfrm>
            <a:off x="3319463"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73138" y="3300413"/>
            <a:ext cx="7778750" cy="27003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4213225"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507038" y="6513513"/>
            <a:ext cx="4214812" cy="344487"/>
          </a:xfrm>
          <a:prstGeom prst="rect">
            <a:avLst/>
          </a:prstGeom>
        </p:spPr>
        <p:txBody>
          <a:bodyPr vert="horz" lIns="91440" tIns="45720" rIns="91440" bIns="45720" rtlCol="0" anchor="b"/>
          <a:lstStyle>
            <a:lvl1pPr algn="r">
              <a:defRPr sz="1200"/>
            </a:lvl1pPr>
          </a:lstStyle>
          <a:p>
            <a:fld id="{2E4FD646-94DD-42BA-AA96-83FC956D84D4}" type="slidenum">
              <a:rPr lang="en-US" smtClean="0"/>
              <a:t>‹#›</a:t>
            </a:fld>
            <a:endParaRPr lang="en-US"/>
          </a:p>
        </p:txBody>
      </p:sp>
    </p:spTree>
    <p:extLst>
      <p:ext uri="{BB962C8B-B14F-4D97-AF65-F5344CB8AC3E}">
        <p14:creationId xmlns:p14="http://schemas.microsoft.com/office/powerpoint/2010/main" val="233924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Xin</a:t>
            </a:r>
            <a:r>
              <a:rPr lang="en-US" baseline="0" dirty="0" smtClean="0"/>
              <a:t> </a:t>
            </a:r>
            <a:r>
              <a:rPr lang="en-US" baseline="0" dirty="0" err="1" smtClean="0"/>
              <a:t>chào</a:t>
            </a:r>
            <a:r>
              <a:rPr lang="en-US" baseline="0" dirty="0" smtClean="0"/>
              <a:t> </a:t>
            </a:r>
            <a:r>
              <a:rPr lang="en-US" baseline="0" dirty="0" err="1" smtClean="0"/>
              <a:t>các</a:t>
            </a:r>
            <a:r>
              <a:rPr lang="en-US" baseline="0" dirty="0" smtClean="0"/>
              <a:t> </a:t>
            </a:r>
            <a:r>
              <a:rPr lang="en-US" baseline="0" dirty="0" err="1" smtClean="0"/>
              <a:t>thầy</a:t>
            </a:r>
            <a:r>
              <a:rPr lang="en-US" baseline="0" dirty="0" smtClean="0"/>
              <a:t> </a:t>
            </a:r>
            <a:r>
              <a:rPr lang="en-US" baseline="0" dirty="0" err="1" smtClean="0"/>
              <a:t>trong</a:t>
            </a:r>
            <a:r>
              <a:rPr lang="en-US" baseline="0" dirty="0" smtClean="0"/>
              <a:t> ban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các</a:t>
            </a:r>
            <a:r>
              <a:rPr lang="en-US" baseline="0" dirty="0" smtClean="0"/>
              <a:t> </a:t>
            </a:r>
            <a:r>
              <a:rPr lang="en-US" baseline="0" dirty="0" err="1" smtClean="0"/>
              <a:t>quý</a:t>
            </a:r>
            <a:r>
              <a:rPr lang="en-US" baseline="0" dirty="0" smtClean="0"/>
              <a:t> </a:t>
            </a:r>
            <a:r>
              <a:rPr lang="en-US" baseline="0" dirty="0" err="1" smtClean="0"/>
              <a:t>phụ</a:t>
            </a:r>
            <a:r>
              <a:rPr lang="en-US" baseline="0" dirty="0" smtClean="0"/>
              <a:t> </a:t>
            </a:r>
            <a:r>
              <a:rPr lang="en-US" baseline="0" dirty="0" err="1" smtClean="0"/>
              <a:t>huynh</a:t>
            </a:r>
            <a:r>
              <a:rPr lang="en-US" baseline="0" dirty="0" smtClean="0"/>
              <a:t> </a:t>
            </a:r>
            <a:r>
              <a:rPr lang="en-US" baseline="0" dirty="0" err="1" smtClean="0"/>
              <a:t>và</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bạn</a:t>
            </a:r>
          </a:p>
          <a:p>
            <a:pPr marL="171450" indent="-171450">
              <a:buFontTx/>
              <a:buChar char="-"/>
            </a:pP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là</a:t>
            </a:r>
            <a:r>
              <a:rPr lang="en-US" baseline="0" dirty="0" smtClean="0"/>
              <a:t> </a:t>
            </a:r>
            <a:r>
              <a:rPr lang="en-US" baseline="0" dirty="0" err="1" smtClean="0"/>
              <a:t>nhóm</a:t>
            </a:r>
            <a:r>
              <a:rPr lang="en-US" baseline="0" dirty="0" smtClean="0"/>
              <a:t> </a:t>
            </a:r>
            <a:r>
              <a:rPr lang="en-US" baseline="0" dirty="0" err="1" smtClean="0"/>
              <a:t>đồ</a:t>
            </a:r>
            <a:r>
              <a:rPr lang="en-US" baseline="0" dirty="0" smtClean="0"/>
              <a:t> </a:t>
            </a:r>
            <a:r>
              <a:rPr lang="en-US" baseline="0" dirty="0" err="1" smtClean="0"/>
              <a:t>án</a:t>
            </a:r>
            <a:r>
              <a:rPr lang="en-US" baseline="0" dirty="0" smtClean="0"/>
              <a:t> Footprints, </a:t>
            </a:r>
            <a:r>
              <a:rPr lang="en-US" baseline="0" dirty="0" err="1" smtClean="0"/>
              <a:t>sản</a:t>
            </a:r>
            <a:r>
              <a:rPr lang="en-US" baseline="0" dirty="0" smtClean="0"/>
              <a:t> </a:t>
            </a:r>
            <a:r>
              <a:rPr lang="en-US" baseline="0" dirty="0" err="1" smtClean="0"/>
              <a:t>phẩm</a:t>
            </a:r>
            <a:r>
              <a:rPr lang="en-US" baseline="0" dirty="0" smtClean="0"/>
              <a:t> </a:t>
            </a:r>
            <a:r>
              <a:rPr lang="en-US" baseline="0" dirty="0" err="1" smtClean="0"/>
              <a:t>đồ</a:t>
            </a:r>
            <a:r>
              <a:rPr lang="en-US" baseline="0" dirty="0" smtClean="0"/>
              <a:t> </a:t>
            </a:r>
            <a:r>
              <a:rPr lang="en-US" baseline="0" dirty="0" err="1" smtClean="0"/>
              <a:t>án</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mạng</a:t>
            </a:r>
            <a:r>
              <a:rPr lang="en-US" baseline="0" dirty="0" smtClean="0"/>
              <a:t> </a:t>
            </a:r>
            <a:r>
              <a:rPr lang="en-US" baseline="0" dirty="0" err="1" smtClean="0"/>
              <a:t>xã</a:t>
            </a:r>
            <a:r>
              <a:rPr lang="en-US" baseline="0" dirty="0" smtClean="0"/>
              <a:t> </a:t>
            </a:r>
            <a:r>
              <a:rPr lang="en-US" baseline="0" dirty="0" err="1" smtClean="0"/>
              <a:t>hội</a:t>
            </a:r>
            <a:r>
              <a:rPr lang="en-US" baseline="0" dirty="0" smtClean="0"/>
              <a:t> </a:t>
            </a:r>
            <a:r>
              <a:rPr lang="en-US" baseline="0" dirty="0" err="1" smtClean="0"/>
              <a:t>về</a:t>
            </a:r>
            <a:r>
              <a:rPr lang="en-US" baseline="0" dirty="0" smtClean="0"/>
              <a:t> </a:t>
            </a:r>
            <a:r>
              <a:rPr lang="en-US" baseline="0" dirty="0" err="1" smtClean="0"/>
              <a:t>điều</a:t>
            </a:r>
            <a:r>
              <a:rPr lang="en-US" baseline="0" dirty="0" smtClean="0"/>
              <a:t> </a:t>
            </a:r>
            <a:r>
              <a:rPr lang="en-US" baseline="0" dirty="0" err="1" smtClean="0"/>
              <a:t>ước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2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machine learning </a:t>
            </a:r>
            <a:r>
              <a:rPr lang="en-US" baseline="0" dirty="0" err="1" smtClean="0"/>
              <a:t>và</a:t>
            </a:r>
            <a:r>
              <a:rPr lang="en-US" baseline="0" dirty="0" smtClean="0"/>
              <a:t> parallel computing</a:t>
            </a:r>
            <a:endParaRPr lang="en-US" dirty="0"/>
          </a:p>
        </p:txBody>
      </p:sp>
      <p:sp>
        <p:nvSpPr>
          <p:cNvPr id="4" name="Slide Number Placeholder 3"/>
          <p:cNvSpPr>
            <a:spLocks noGrp="1"/>
          </p:cNvSpPr>
          <p:nvPr>
            <p:ph type="sldNum" sz="quarter" idx="10"/>
          </p:nvPr>
        </p:nvSpPr>
        <p:spPr/>
        <p:txBody>
          <a:bodyPr/>
          <a:lstStyle/>
          <a:p>
            <a:fld id="{2E4FD646-94DD-42BA-AA96-83FC956D84D4}" type="slidenum">
              <a:rPr lang="en-US" smtClean="0"/>
              <a:t>1</a:t>
            </a:fld>
            <a:endParaRPr lang="en-US"/>
          </a:p>
        </p:txBody>
      </p:sp>
    </p:spTree>
    <p:extLst>
      <p:ext uri="{BB962C8B-B14F-4D97-AF65-F5344CB8AC3E}">
        <p14:creationId xmlns:p14="http://schemas.microsoft.com/office/powerpoint/2010/main" val="1257398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a:t>
            </a:r>
            <a:r>
              <a:rPr lang="en-US" baseline="0" dirty="0" err="1" smtClean="0"/>
              <a:t>trên</a:t>
            </a:r>
            <a:r>
              <a:rPr lang="en-US" baseline="0" dirty="0" smtClean="0"/>
              <a:t> so </a:t>
            </a:r>
            <a:r>
              <a:rPr lang="en-US" baseline="0" dirty="0" err="1" smtClean="0"/>
              <a:t>sánh</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 </a:t>
            </a:r>
            <a:r>
              <a:rPr lang="en-US" baseline="0" dirty="0" err="1" smtClean="0"/>
              <a:t>phổ</a:t>
            </a:r>
            <a:r>
              <a:rPr lang="en-US" baseline="0" dirty="0" smtClean="0"/>
              <a:t> </a:t>
            </a:r>
            <a:r>
              <a:rPr lang="en-US" baseline="0" dirty="0" err="1" smtClean="0"/>
              <a:t>biến</a:t>
            </a:r>
            <a:r>
              <a:rPr lang="en-US" baseline="0" dirty="0" smtClean="0"/>
              <a:t> </a:t>
            </a:r>
            <a:r>
              <a:rPr lang="en-US" baseline="0" dirty="0" err="1" smtClean="0"/>
              <a:t>giữa</a:t>
            </a:r>
            <a:r>
              <a:rPr lang="en-US" baseline="0" dirty="0" smtClean="0"/>
              <a:t> Footprints </a:t>
            </a:r>
            <a:r>
              <a:rPr lang="en-US" baseline="0" dirty="0" err="1" smtClean="0"/>
              <a:t>và</a:t>
            </a:r>
            <a:r>
              <a:rPr lang="en-US" baseline="0" dirty="0" smtClean="0"/>
              <a:t> </a:t>
            </a:r>
            <a:r>
              <a:rPr lang="en-US" baseline="0" dirty="0" err="1" smtClean="0"/>
              <a:t>mạng</a:t>
            </a:r>
            <a:r>
              <a:rPr lang="en-US" baseline="0" dirty="0" smtClean="0"/>
              <a:t> </a:t>
            </a:r>
            <a:r>
              <a:rPr lang="en-US" baseline="0" dirty="0" err="1" smtClean="0"/>
              <a:t>xã</a:t>
            </a:r>
            <a:r>
              <a:rPr lang="en-US" baseline="0" dirty="0" smtClean="0"/>
              <a:t> </a:t>
            </a:r>
            <a:r>
              <a:rPr lang="en-US" baseline="0" dirty="0" err="1" smtClean="0"/>
              <a:t>hội</a:t>
            </a:r>
            <a:r>
              <a:rPr lang="en-US" baseline="0" dirty="0" smtClean="0"/>
              <a:t> </a:t>
            </a:r>
            <a:r>
              <a:rPr lang="en-US" baseline="0" dirty="0" err="1" smtClean="0"/>
              <a:t>thông</a:t>
            </a:r>
            <a:r>
              <a:rPr lang="en-US" baseline="0" dirty="0" smtClean="0"/>
              <a:t> </a:t>
            </a:r>
            <a:r>
              <a:rPr lang="en-US" baseline="0" dirty="0" err="1" smtClean="0"/>
              <a:t>thường</a:t>
            </a:r>
            <a:r>
              <a:rPr lang="en-US" baseline="0" dirty="0" smtClean="0"/>
              <a:t>.</a:t>
            </a:r>
          </a:p>
          <a:p>
            <a:endParaRPr lang="en-US" baseline="0" dirty="0" smtClean="0"/>
          </a:p>
          <a:p>
            <a:r>
              <a:rPr lang="en-US" baseline="0" dirty="0" err="1" smtClean="0"/>
              <a:t>Ngoài</a:t>
            </a:r>
            <a:r>
              <a:rPr lang="en-US" baseline="0" dirty="0" smtClean="0"/>
              <a:t> </a:t>
            </a:r>
            <a:r>
              <a:rPr lang="en-US" baseline="0" dirty="0" err="1" smtClean="0"/>
              <a:t>việc</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 </a:t>
            </a:r>
            <a:r>
              <a:rPr lang="en-US" baseline="0" dirty="0" err="1" smtClean="0"/>
              <a:t>phổ</a:t>
            </a:r>
            <a:r>
              <a:rPr lang="en-US" baseline="0" dirty="0" smtClean="0"/>
              <a:t> </a:t>
            </a:r>
            <a:r>
              <a:rPr lang="en-US" baseline="0" dirty="0" err="1" smtClean="0"/>
              <a:t>biện</a:t>
            </a:r>
            <a:r>
              <a:rPr lang="en-US" baseline="0" dirty="0" smtClean="0"/>
              <a:t> </a:t>
            </a:r>
            <a:r>
              <a:rPr lang="en-US" baseline="0" dirty="0" err="1" smtClean="0"/>
              <a:t>của</a:t>
            </a:r>
            <a:r>
              <a:rPr lang="en-US" baseline="0" dirty="0" smtClean="0"/>
              <a:t> </a:t>
            </a:r>
            <a:r>
              <a:rPr lang="en-US" baseline="0" dirty="0" err="1" smtClean="0"/>
              <a:t>mạng</a:t>
            </a:r>
            <a:r>
              <a:rPr lang="en-US" baseline="0" dirty="0" smtClean="0"/>
              <a:t> </a:t>
            </a:r>
            <a:r>
              <a:rPr lang="en-US" baseline="0" dirty="0" err="1" smtClean="0"/>
              <a:t>xã</a:t>
            </a:r>
            <a:r>
              <a:rPr lang="en-US" baseline="0" dirty="0" smtClean="0"/>
              <a:t> </a:t>
            </a:r>
            <a:r>
              <a:rPr lang="en-US" baseline="0" dirty="0" err="1" smtClean="0"/>
              <a:t>hội</a:t>
            </a:r>
            <a:r>
              <a:rPr lang="en-US" baseline="0" dirty="0" smtClean="0"/>
              <a:t>, Footprints </a:t>
            </a:r>
            <a:r>
              <a:rPr lang="en-US" baseline="0" dirty="0" err="1" smtClean="0"/>
              <a:t>cho</a:t>
            </a:r>
            <a:r>
              <a:rPr lang="en-US" baseline="0" dirty="0" smtClean="0"/>
              <a:t> </a:t>
            </a:r>
            <a:r>
              <a:rPr lang="en-US" baseline="0" dirty="0" err="1" smtClean="0"/>
              <a:t>phép</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dưới</a:t>
            </a:r>
            <a:r>
              <a:rPr lang="en-US" baseline="0" dirty="0" smtClean="0"/>
              <a:t> </a:t>
            </a:r>
            <a:r>
              <a:rPr lang="en-US" baseline="0" dirty="0" err="1" smtClean="0"/>
              <a:t>dạng</a:t>
            </a:r>
            <a:r>
              <a:rPr lang="en-US" baseline="0" dirty="0" smtClean="0"/>
              <a:t> timeline </a:t>
            </a:r>
            <a:r>
              <a:rPr lang="en-US" baseline="0" dirty="0" err="1" smtClean="0"/>
              <a:t>như</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và</a:t>
            </a:r>
            <a:r>
              <a:rPr lang="en-US" baseline="0" dirty="0" smtClean="0"/>
              <a:t> </a:t>
            </a:r>
            <a:r>
              <a:rPr lang="en-US" baseline="0" dirty="0" err="1" smtClean="0"/>
              <a:t>cho</a:t>
            </a:r>
            <a:r>
              <a:rPr lang="en-US" baseline="0" dirty="0" smtClean="0"/>
              <a:t> </a:t>
            </a:r>
            <a:r>
              <a:rPr lang="en-US" baseline="0" dirty="0" err="1" smtClean="0"/>
              <a:t>phép</a:t>
            </a:r>
            <a:r>
              <a:rPr lang="en-US" baseline="0" dirty="0" smtClean="0"/>
              <a:t> visualize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đó</a:t>
            </a:r>
            <a:r>
              <a:rPr lang="en-US" baseline="0" dirty="0" smtClean="0"/>
              <a:t> </a:t>
            </a:r>
            <a:r>
              <a:rPr lang="en-US" baseline="0" dirty="0" err="1" smtClean="0"/>
              <a:t>trên</a:t>
            </a:r>
            <a:r>
              <a:rPr lang="en-US" baseline="0" dirty="0" smtClean="0"/>
              <a:t> map qua </a:t>
            </a:r>
            <a:r>
              <a:rPr lang="en-US" baseline="0" dirty="0" err="1" smtClean="0"/>
              <a:t>sự</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trực</a:t>
            </a:r>
            <a:r>
              <a:rPr lang="en-US" baseline="0" dirty="0" smtClean="0"/>
              <a:t> </a:t>
            </a:r>
            <a:r>
              <a:rPr lang="en-US" baseline="0" dirty="0" err="1" smtClean="0"/>
              <a:t>quan</a:t>
            </a:r>
            <a:r>
              <a:rPr lang="en-US" baseline="0" dirty="0" smtClean="0"/>
              <a:t>.</a:t>
            </a:r>
          </a:p>
          <a:p>
            <a:endParaRPr lang="en-US" baseline="0" dirty="0" smtClean="0"/>
          </a:p>
          <a:p>
            <a:r>
              <a:rPr lang="en-US" baseline="0" dirty="0" err="1" smtClean="0"/>
              <a:t>Có</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 </a:t>
            </a:r>
            <a:r>
              <a:rPr lang="en-US" baseline="0" dirty="0" err="1" smtClean="0"/>
              <a:t>khác</a:t>
            </a:r>
            <a:r>
              <a:rPr lang="en-US" baseline="0" dirty="0" smtClean="0"/>
              <a:t> </a:t>
            </a:r>
            <a:r>
              <a:rPr lang="en-US" baseline="0" dirty="0" err="1" smtClean="0"/>
              <a:t>của</a:t>
            </a:r>
            <a:r>
              <a:rPr lang="en-US" baseline="0" dirty="0" smtClean="0"/>
              <a:t> </a:t>
            </a:r>
            <a:r>
              <a:rPr lang="en-US" baseline="0" dirty="0" err="1" smtClean="0"/>
              <a:t>mạng</a:t>
            </a:r>
            <a:r>
              <a:rPr lang="en-US" baseline="0" dirty="0" smtClean="0"/>
              <a:t> </a:t>
            </a:r>
            <a:r>
              <a:rPr lang="en-US" baseline="0" dirty="0" err="1" smtClean="0"/>
              <a:t>xã</a:t>
            </a:r>
            <a:r>
              <a:rPr lang="en-US" baseline="0" dirty="0" smtClean="0"/>
              <a:t> </a:t>
            </a:r>
            <a:r>
              <a:rPr lang="en-US" baseline="0" dirty="0" err="1" smtClean="0"/>
              <a:t>hội</a:t>
            </a:r>
            <a:r>
              <a:rPr lang="en-US" baseline="0" dirty="0" smtClean="0"/>
              <a:t>, </a:t>
            </a:r>
            <a:r>
              <a:rPr lang="en-US" baseline="0" dirty="0" err="1" smtClean="0"/>
              <a:t>như</a:t>
            </a:r>
            <a:r>
              <a:rPr lang="en-US" baseline="0" dirty="0" smtClean="0"/>
              <a:t> hash tag hay IM, </a:t>
            </a:r>
            <a:r>
              <a:rPr lang="en-US" baseline="0" dirty="0" err="1" smtClean="0"/>
              <a:t>cũng</a:t>
            </a:r>
            <a:r>
              <a:rPr lang="en-US" baseline="0" dirty="0" smtClean="0"/>
              <a:t> </a:t>
            </a:r>
            <a:r>
              <a:rPr lang="en-US" baseline="0" dirty="0" err="1" smtClean="0"/>
              <a:t>rất</a:t>
            </a:r>
            <a:r>
              <a:rPr lang="en-US" baseline="0" dirty="0" smtClean="0"/>
              <a:t> </a:t>
            </a:r>
            <a:r>
              <a:rPr lang="en-US" baseline="0" dirty="0" err="1" smtClean="0"/>
              <a:t>quan</a:t>
            </a:r>
            <a:r>
              <a:rPr lang="en-US" baseline="0" dirty="0" smtClean="0"/>
              <a:t> </a:t>
            </a:r>
            <a:r>
              <a:rPr lang="en-US" baseline="0" dirty="0" err="1" smtClean="0"/>
              <a:t>trọng</a:t>
            </a:r>
            <a:r>
              <a:rPr lang="en-US" baseline="0" dirty="0" smtClean="0"/>
              <a:t> </a:t>
            </a:r>
            <a:r>
              <a:rPr lang="en-US" baseline="0" dirty="0" err="1" smtClean="0"/>
              <a:t>với</a:t>
            </a:r>
            <a:r>
              <a:rPr lang="en-US" baseline="0" dirty="0" smtClean="0"/>
              <a:t> </a:t>
            </a:r>
            <a:r>
              <a:rPr lang="en-US" baseline="0" dirty="0" err="1" smtClean="0"/>
              <a:t>mạng</a:t>
            </a:r>
            <a:r>
              <a:rPr lang="en-US" baseline="0" dirty="0" smtClean="0"/>
              <a:t> </a:t>
            </a:r>
            <a:r>
              <a:rPr lang="en-US" baseline="0" dirty="0" err="1" smtClean="0"/>
              <a:t>xã</a:t>
            </a:r>
            <a:r>
              <a:rPr lang="en-US" baseline="0" dirty="0" smtClean="0"/>
              <a:t> </a:t>
            </a:r>
            <a:r>
              <a:rPr lang="en-US" baseline="0" dirty="0" err="1" smtClean="0"/>
              <a:t>hội</a:t>
            </a:r>
            <a:r>
              <a:rPr lang="en-US" baseline="0" dirty="0" smtClean="0"/>
              <a:t> </a:t>
            </a:r>
            <a:r>
              <a:rPr lang="en-US" baseline="0" dirty="0" err="1" smtClean="0"/>
              <a:t>nhưng</a:t>
            </a:r>
            <a:r>
              <a:rPr lang="en-US" baseline="0" dirty="0" smtClean="0"/>
              <a:t> do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và</a:t>
            </a:r>
            <a:r>
              <a:rPr lang="en-US" baseline="0" dirty="0" smtClean="0"/>
              <a:t> </a:t>
            </a:r>
            <a:r>
              <a:rPr lang="en-US" baseline="0" dirty="0" err="1" smtClean="0"/>
              <a:t>nhân</a:t>
            </a:r>
            <a:r>
              <a:rPr lang="en-US" baseline="0" dirty="0" smtClean="0"/>
              <a:t> </a:t>
            </a:r>
            <a:r>
              <a:rPr lang="en-US" baseline="0" dirty="0" err="1" smtClean="0"/>
              <a:t>lực</a:t>
            </a:r>
            <a:r>
              <a:rPr lang="en-US" baseline="0" dirty="0" smtClean="0"/>
              <a:t> </a:t>
            </a:r>
            <a:r>
              <a:rPr lang="en-US" baseline="0" dirty="0" err="1" smtClean="0"/>
              <a:t>có</a:t>
            </a:r>
            <a:r>
              <a:rPr lang="en-US" baseline="0" dirty="0" smtClean="0"/>
              <a:t> </a:t>
            </a:r>
            <a:r>
              <a:rPr lang="en-US" baseline="0" dirty="0" err="1" smtClean="0"/>
              <a:t>hạn</a:t>
            </a:r>
            <a:r>
              <a:rPr lang="en-US" baseline="0" dirty="0" smtClean="0"/>
              <a:t> </a:t>
            </a:r>
            <a:r>
              <a:rPr lang="en-US" baseline="0" dirty="0" err="1" smtClean="0"/>
              <a:t>nên</a:t>
            </a:r>
            <a:r>
              <a:rPr lang="en-US" baseline="0" dirty="0" smtClean="0"/>
              <a:t> </a:t>
            </a:r>
            <a:r>
              <a:rPr lang="en-US" baseline="0" dirty="0" err="1" smtClean="0"/>
              <a:t>nhóm</a:t>
            </a:r>
            <a:r>
              <a:rPr lang="en-US" baseline="0" dirty="0" smtClean="0"/>
              <a:t> </a:t>
            </a:r>
            <a:r>
              <a:rPr lang="en-US" baseline="0" dirty="0" err="1" smtClean="0"/>
              <a:t>chủ</a:t>
            </a:r>
            <a:r>
              <a:rPr lang="en-US" baseline="0" dirty="0" smtClean="0"/>
              <a:t> </a:t>
            </a:r>
            <a:r>
              <a:rPr lang="en-US" baseline="0" dirty="0" err="1" smtClean="0"/>
              <a:t>động</a:t>
            </a:r>
            <a:r>
              <a:rPr lang="en-US" baseline="0" dirty="0" smtClean="0"/>
              <a:t> </a:t>
            </a:r>
            <a:r>
              <a:rPr lang="en-US" baseline="0" dirty="0" err="1" smtClean="0"/>
              <a:t>loại</a:t>
            </a:r>
            <a:r>
              <a:rPr lang="en-US" baseline="0" dirty="0" smtClean="0"/>
              <a:t> </a:t>
            </a:r>
            <a:r>
              <a:rPr lang="en-US" baseline="0" dirty="0" err="1" smtClean="0"/>
              <a:t>khỏi</a:t>
            </a:r>
            <a:r>
              <a:rPr lang="en-US" baseline="0" dirty="0" smtClean="0"/>
              <a:t> scope </a:t>
            </a:r>
            <a:r>
              <a:rPr lang="en-US" baseline="0" dirty="0" err="1" smtClean="0"/>
              <a:t>của</a:t>
            </a:r>
            <a:r>
              <a:rPr lang="en-US" baseline="0" dirty="0" smtClean="0"/>
              <a:t> </a:t>
            </a:r>
            <a:r>
              <a:rPr lang="en-US" baseline="0" dirty="0" err="1" smtClean="0"/>
              <a:t>dự</a:t>
            </a:r>
            <a:r>
              <a:rPr lang="en-US" baseline="0" dirty="0" smtClean="0"/>
              <a:t> </a:t>
            </a:r>
            <a:r>
              <a:rPr lang="en-US" baseline="0" dirty="0" err="1" smtClean="0"/>
              <a:t>án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E4FD646-94DD-42BA-AA96-83FC956D84D4}" type="slidenum">
              <a:rPr lang="en-US" smtClean="0"/>
              <a:t>10</a:t>
            </a:fld>
            <a:endParaRPr lang="en-US"/>
          </a:p>
        </p:txBody>
      </p:sp>
    </p:spTree>
    <p:extLst>
      <p:ext uri="{BB962C8B-B14F-4D97-AF65-F5344CB8AC3E}">
        <p14:creationId xmlns:p14="http://schemas.microsoft.com/office/powerpoint/2010/main" val="369820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Đặt</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r>
              <a:rPr lang="en-US" baseline="0" dirty="0" err="1" smtClean="0"/>
              <a:t>một</a:t>
            </a:r>
            <a:r>
              <a:rPr lang="en-US" baseline="0" dirty="0" smtClean="0"/>
              <a:t> </a:t>
            </a:r>
            <a:r>
              <a:rPr lang="en-US" baseline="0" dirty="0" err="1" smtClean="0"/>
              <a:t>mạng</a:t>
            </a:r>
            <a:r>
              <a:rPr lang="en-US" baseline="0" dirty="0" smtClean="0"/>
              <a:t> </a:t>
            </a:r>
            <a:r>
              <a:rPr lang="en-US" baseline="0" dirty="0" err="1" smtClean="0"/>
              <a:t>xã</a:t>
            </a:r>
            <a:r>
              <a:rPr lang="en-US" baseline="0" dirty="0" smtClean="0"/>
              <a:t> </a:t>
            </a:r>
            <a:r>
              <a:rPr lang="en-US" baseline="0" dirty="0" err="1" smtClean="0"/>
              <a:t>hội</a:t>
            </a:r>
            <a:r>
              <a:rPr lang="en-US" baseline="0" dirty="0" smtClean="0"/>
              <a:t> </a:t>
            </a:r>
            <a:r>
              <a:rPr lang="en-US" baseline="0" dirty="0" err="1" smtClean="0"/>
              <a:t>như</a:t>
            </a:r>
            <a:r>
              <a:rPr lang="en-US" baseline="0" dirty="0" smtClean="0"/>
              <a:t> </a:t>
            </a:r>
            <a:r>
              <a:rPr lang="en-US" baseline="0" dirty="0" err="1" smtClean="0"/>
              <a:t>trên</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nhận</a:t>
            </a:r>
            <a:r>
              <a:rPr lang="en-US" baseline="0" dirty="0" smtClean="0"/>
              <a:t> </a:t>
            </a:r>
            <a:r>
              <a:rPr lang="en-US" baseline="0" dirty="0" err="1" smtClean="0"/>
              <a:t>diện</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cần</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a:t>
            </a:r>
          </a:p>
          <a:p>
            <a:endParaRPr lang="en-US" baseline="0" dirty="0" smtClean="0"/>
          </a:p>
          <a:p>
            <a:r>
              <a:rPr lang="en-US" baseline="0" dirty="0" err="1" smtClean="0"/>
              <a:t>Với</a:t>
            </a:r>
            <a:r>
              <a:rPr lang="en-US" baseline="0" dirty="0" smtClean="0"/>
              <a:t> 2 timeline </a:t>
            </a:r>
            <a:r>
              <a:rPr lang="en-US" baseline="0" dirty="0" err="1" smtClean="0"/>
              <a:t>và</a:t>
            </a:r>
            <a:r>
              <a:rPr lang="en-US" baseline="0" dirty="0" smtClean="0"/>
              <a:t> </a:t>
            </a:r>
            <a:r>
              <a:rPr lang="en-US" baseline="0" dirty="0" err="1" smtClean="0"/>
              <a:t>một</a:t>
            </a:r>
            <a:r>
              <a:rPr lang="en-US" baseline="0" dirty="0" smtClean="0"/>
              <a:t> newsfeed,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cần</a:t>
            </a:r>
            <a:r>
              <a:rPr lang="en-US" baseline="0" dirty="0" smtClean="0"/>
              <a:t> </a:t>
            </a:r>
            <a:r>
              <a:rPr lang="en-US" baseline="0" dirty="0" err="1" smtClean="0"/>
              <a:t>một</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để</a:t>
            </a:r>
            <a:r>
              <a:rPr lang="en-US" baseline="0" dirty="0" smtClean="0"/>
              <a:t> </a:t>
            </a:r>
            <a:r>
              <a:rPr lang="en-US" baseline="0" dirty="0" err="1" smtClean="0"/>
              <a:t>truy</a:t>
            </a:r>
            <a:r>
              <a:rPr lang="en-US" baseline="0" dirty="0" smtClean="0"/>
              <a:t> </a:t>
            </a:r>
            <a:r>
              <a:rPr lang="en-US" baseline="0" dirty="0" err="1" smtClean="0"/>
              <a:t>xuất</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với</a:t>
            </a:r>
            <a:r>
              <a:rPr lang="en-US" baseline="0" dirty="0" smtClean="0"/>
              <a:t> performance </a:t>
            </a:r>
            <a:r>
              <a:rPr lang="en-US" baseline="0" dirty="0" err="1" smtClean="0"/>
              <a:t>tốt</a:t>
            </a:r>
            <a:r>
              <a:rPr lang="en-US" baseline="0" dirty="0" smtClean="0"/>
              <a:t> </a:t>
            </a:r>
            <a:r>
              <a:rPr lang="en-US" baseline="0" dirty="0" err="1" smtClean="0"/>
              <a:t>nhất</a:t>
            </a:r>
            <a:r>
              <a:rPr lang="en-US" baseline="0" dirty="0" smtClean="0"/>
              <a:t>.  -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từ</a:t>
            </a:r>
            <a:r>
              <a:rPr lang="en-US" baseline="0" dirty="0" smtClean="0"/>
              <a:t> </a:t>
            </a:r>
            <a:r>
              <a:rPr lang="en-US" baseline="0" dirty="0" err="1" smtClean="0"/>
              <a:t>nguồn</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tin </a:t>
            </a:r>
            <a:r>
              <a:rPr lang="en-US" baseline="0" dirty="0" err="1" smtClean="0"/>
              <a:t>cậy</a:t>
            </a:r>
            <a:r>
              <a:rPr lang="en-US" baseline="0" dirty="0" smtClean="0"/>
              <a:t> </a:t>
            </a:r>
            <a:r>
              <a:rPr lang="en-US" baseline="0" dirty="0" err="1" smtClean="0"/>
              <a:t>và</a:t>
            </a:r>
            <a:r>
              <a:rPr lang="en-US" baseline="0" dirty="0" smtClean="0"/>
              <a:t> </a:t>
            </a:r>
            <a:r>
              <a:rPr lang="en-US" baseline="0" dirty="0" err="1" smtClean="0"/>
              <a:t>tham</a:t>
            </a:r>
            <a:r>
              <a:rPr lang="en-US" baseline="0" dirty="0" smtClean="0"/>
              <a:t> </a:t>
            </a:r>
            <a:r>
              <a:rPr lang="en-US" baseline="0" dirty="0" err="1" smtClean="0"/>
              <a:t>khảo</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tương</a:t>
            </a:r>
            <a:r>
              <a:rPr lang="en-US" baseline="0" dirty="0" smtClean="0"/>
              <a:t> </a:t>
            </a:r>
            <a:r>
              <a:rPr lang="en-US" baseline="0" dirty="0" err="1" smtClean="0"/>
              <a:t>tự</a:t>
            </a:r>
            <a:r>
              <a:rPr lang="en-US" baseline="0" dirty="0" smtClean="0"/>
              <a:t> </a:t>
            </a:r>
            <a:r>
              <a:rPr lang="en-US" baseline="0" dirty="0" err="1" smtClean="0"/>
              <a:t>nhóm</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graph database </a:t>
            </a:r>
            <a:r>
              <a:rPr lang="en-US" baseline="0" dirty="0" err="1" smtClean="0"/>
              <a:t>làm</a:t>
            </a:r>
            <a:r>
              <a:rPr lang="en-US" baseline="0" dirty="0" smtClean="0"/>
              <a:t> transactional database.</a:t>
            </a:r>
          </a:p>
          <a:p>
            <a:endParaRPr lang="en-US" baseline="0" dirty="0" smtClean="0"/>
          </a:p>
          <a:p>
            <a:r>
              <a:rPr lang="en-US" baseline="0" dirty="0" err="1" smtClean="0"/>
              <a:t>Với</a:t>
            </a:r>
            <a:r>
              <a:rPr lang="en-US" baseline="0" dirty="0" smtClean="0"/>
              <a:t> </a:t>
            </a:r>
            <a:r>
              <a:rPr lang="en-US" baseline="0" dirty="0" err="1" smtClean="0"/>
              <a:t>một</a:t>
            </a:r>
            <a:r>
              <a:rPr lang="en-US" baseline="0" dirty="0" smtClean="0"/>
              <a:t> </a:t>
            </a:r>
            <a:r>
              <a:rPr lang="en-US" baseline="0" dirty="0" err="1" smtClean="0"/>
              <a:t>mạng</a:t>
            </a:r>
            <a:r>
              <a:rPr lang="en-US" baseline="0" dirty="0" smtClean="0"/>
              <a:t> </a:t>
            </a:r>
            <a:r>
              <a:rPr lang="en-US" baseline="0" dirty="0" err="1" smtClean="0"/>
              <a:t>xã</a:t>
            </a:r>
            <a:r>
              <a:rPr lang="en-US" baseline="0" dirty="0" smtClean="0"/>
              <a:t> </a:t>
            </a:r>
            <a:r>
              <a:rPr lang="en-US" baseline="0" dirty="0" err="1" smtClean="0"/>
              <a:t>hội</a:t>
            </a:r>
            <a:r>
              <a:rPr lang="en-US" baseline="0" dirty="0" smtClean="0"/>
              <a:t> </a:t>
            </a:r>
            <a:r>
              <a:rPr lang="en-US" baseline="0" dirty="0" err="1" smtClean="0"/>
              <a:t>thì</a:t>
            </a:r>
            <a:r>
              <a:rPr lang="en-US" baseline="0" dirty="0" smtClean="0"/>
              <a:t> </a:t>
            </a:r>
            <a:r>
              <a:rPr lang="en-US" baseline="0" dirty="0" err="1" smtClean="0"/>
              <a:t>vấn</a:t>
            </a:r>
            <a:r>
              <a:rPr lang="en-US" baseline="0" dirty="0" smtClean="0"/>
              <a:t> </a:t>
            </a:r>
            <a:r>
              <a:rPr lang="en-US" baseline="0" dirty="0" err="1" smtClean="0"/>
              <a:t>đề</a:t>
            </a:r>
            <a:r>
              <a:rPr lang="en-US" baseline="0" dirty="0" smtClean="0"/>
              <a:t> </a:t>
            </a:r>
            <a:r>
              <a:rPr lang="en-US" baseline="0" dirty="0" err="1" smtClean="0"/>
              <a:t>bảo</a:t>
            </a:r>
            <a:r>
              <a:rPr lang="en-US" baseline="0" dirty="0" smtClean="0"/>
              <a:t> </a:t>
            </a:r>
            <a:r>
              <a:rPr lang="en-US" baseline="0" dirty="0" err="1" smtClean="0"/>
              <a:t>mật</a:t>
            </a:r>
            <a:r>
              <a:rPr lang="en-US" baseline="0" dirty="0" smtClean="0"/>
              <a:t> </a:t>
            </a:r>
            <a:r>
              <a:rPr lang="en-US" baseline="0" dirty="0" err="1" smtClean="0"/>
              <a:t>thông</a:t>
            </a:r>
            <a:r>
              <a:rPr lang="en-US" baseline="0" dirty="0" smtClean="0"/>
              <a:t> tin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là</a:t>
            </a:r>
            <a:r>
              <a:rPr lang="en-US" baseline="0" dirty="0" smtClean="0"/>
              <a:t> </a:t>
            </a:r>
            <a:r>
              <a:rPr lang="en-US" baseline="0" dirty="0" err="1" smtClean="0"/>
              <a:t>rát</a:t>
            </a:r>
            <a:r>
              <a:rPr lang="en-US" baseline="0" dirty="0" smtClean="0"/>
              <a:t> </a:t>
            </a:r>
            <a:r>
              <a:rPr lang="en-US" baseline="0" dirty="0" err="1" smtClean="0"/>
              <a:t>quan</a:t>
            </a:r>
            <a:r>
              <a:rPr lang="en-US" baseline="0" dirty="0" smtClean="0"/>
              <a:t> </a:t>
            </a:r>
            <a:r>
              <a:rPr lang="en-US" baseline="0" dirty="0" err="1" smtClean="0"/>
              <a:t>trọng</a:t>
            </a:r>
            <a:r>
              <a:rPr lang="en-US" baseline="0" dirty="0" smtClean="0"/>
              <a:t> – </a:t>
            </a:r>
            <a:r>
              <a:rPr lang="en-US" baseline="0" dirty="0" err="1" smtClean="0"/>
              <a:t>Nhóm</a:t>
            </a:r>
            <a:r>
              <a:rPr lang="en-US" baseline="0" dirty="0" smtClean="0"/>
              <a:t> </a:t>
            </a:r>
            <a:r>
              <a:rPr lang="en-US" baseline="0" dirty="0" err="1" smtClean="0"/>
              <a:t>đã</a:t>
            </a:r>
            <a:r>
              <a:rPr lang="en-US" baseline="0" dirty="0" smtClean="0"/>
              <a:t> </a:t>
            </a:r>
            <a:r>
              <a:rPr lang="en-US" baseline="0" dirty="0" err="1" smtClean="0"/>
              <a:t>chọn</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song </a:t>
            </a:r>
            <a:r>
              <a:rPr lang="en-US" baseline="0" dirty="0" err="1" smtClean="0"/>
              <a:t>song</a:t>
            </a:r>
            <a:r>
              <a:rPr lang="en-US" baseline="0" dirty="0" smtClean="0"/>
              <a:t> </a:t>
            </a:r>
            <a:r>
              <a:rPr lang="en-US" baseline="0" dirty="0" err="1" smtClean="0"/>
              <a:t>với</a:t>
            </a:r>
            <a:r>
              <a:rPr lang="en-US" baseline="0" dirty="0" smtClean="0"/>
              <a:t> </a:t>
            </a:r>
            <a:r>
              <a:rPr lang="en-US" baseline="0" dirty="0" err="1" smtClean="0"/>
              <a:t>một</a:t>
            </a:r>
            <a:r>
              <a:rPr lang="en-US" baseline="0" dirty="0" smtClean="0"/>
              <a:t> SQL Database </a:t>
            </a:r>
            <a:r>
              <a:rPr lang="en-US" baseline="0" dirty="0" err="1" smtClean="0"/>
              <a:t>để</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thông</a:t>
            </a:r>
            <a:r>
              <a:rPr lang="en-US" baseline="0" dirty="0" smtClean="0"/>
              <a:t> tin </a:t>
            </a:r>
            <a:r>
              <a:rPr lang="en-US" baseline="0" dirty="0" err="1" smtClean="0"/>
              <a:t>người</a:t>
            </a:r>
            <a:r>
              <a:rPr lang="en-US" baseline="0" dirty="0" smtClean="0"/>
              <a:t> </a:t>
            </a:r>
            <a:r>
              <a:rPr lang="en-US" baseline="0" dirty="0" err="1" smtClean="0"/>
              <a:t>dùng</a:t>
            </a:r>
            <a:r>
              <a:rPr lang="en-US" baseline="0" dirty="0" smtClean="0"/>
              <a:t>.</a:t>
            </a:r>
          </a:p>
          <a:p>
            <a:endParaRPr lang="en-US" baseline="0" dirty="0" smtClean="0"/>
          </a:p>
          <a:p>
            <a:r>
              <a:rPr lang="en-US" baseline="0" dirty="0" err="1" smtClean="0"/>
              <a:t>Với</a:t>
            </a:r>
            <a:r>
              <a:rPr lang="en-US" baseline="0" dirty="0" smtClean="0"/>
              <a:t> </a:t>
            </a:r>
            <a:r>
              <a:rPr lang="en-US" baseline="0" dirty="0" err="1" smtClean="0"/>
              <a:t>một</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2 database </a:t>
            </a:r>
            <a:r>
              <a:rPr lang="en-US" baseline="0" dirty="0" err="1" smtClean="0"/>
              <a:t>và</a:t>
            </a:r>
            <a:r>
              <a:rPr lang="en-US" baseline="0" dirty="0" smtClean="0"/>
              <a:t> </a:t>
            </a:r>
            <a:r>
              <a:rPr lang="en-US" baseline="0" dirty="0" err="1" smtClean="0"/>
              <a:t>một</a:t>
            </a:r>
            <a:r>
              <a:rPr lang="en-US" baseline="0" dirty="0" smtClean="0"/>
              <a:t> apps, deployment topology </a:t>
            </a:r>
            <a:r>
              <a:rPr lang="en-US" baseline="0" dirty="0" err="1" smtClean="0"/>
              <a:t>sẽ</a:t>
            </a:r>
            <a:r>
              <a:rPr lang="en-US" baseline="0" dirty="0" smtClean="0"/>
              <a:t> </a:t>
            </a:r>
            <a:r>
              <a:rPr lang="en-US" baseline="0" dirty="0" err="1" smtClean="0"/>
              <a:t>phức</a:t>
            </a:r>
            <a:r>
              <a:rPr lang="en-US" baseline="0" dirty="0" smtClean="0"/>
              <a:t> </a:t>
            </a:r>
            <a:r>
              <a:rPr lang="en-US" baseline="0" dirty="0" err="1" smtClean="0"/>
              <a:t>tạp</a:t>
            </a:r>
            <a:r>
              <a:rPr lang="en-US" baseline="0" dirty="0" smtClean="0"/>
              <a:t> </a:t>
            </a:r>
            <a:r>
              <a:rPr lang="en-US" baseline="0" dirty="0" err="1" smtClean="0"/>
              <a:t>và</a:t>
            </a:r>
            <a:r>
              <a:rPr lang="en-US" baseline="0" dirty="0" smtClean="0"/>
              <a:t> </a:t>
            </a:r>
            <a:r>
              <a:rPr lang="en-US" baseline="0" dirty="0" err="1" smtClean="0"/>
              <a:t>việc</a:t>
            </a:r>
            <a:r>
              <a:rPr lang="en-US" baseline="0" dirty="0" smtClean="0"/>
              <a:t> communicate </a:t>
            </a:r>
            <a:r>
              <a:rPr lang="en-US" baseline="0" dirty="0" err="1" smtClean="0"/>
              <a:t>giữa</a:t>
            </a:r>
            <a:r>
              <a:rPr lang="en-US" baseline="0" dirty="0" smtClean="0"/>
              <a:t> </a:t>
            </a:r>
            <a:r>
              <a:rPr lang="en-US" baseline="0" dirty="0" err="1" smtClean="0"/>
              <a:t>các</a:t>
            </a:r>
            <a:r>
              <a:rPr lang="en-US" baseline="0" dirty="0" smtClean="0"/>
              <a:t> component </a:t>
            </a:r>
            <a:r>
              <a:rPr lang="en-US" baseline="0" dirty="0" err="1" smtClean="0"/>
              <a:t>này</a:t>
            </a:r>
            <a:r>
              <a:rPr lang="en-US" baseline="0" dirty="0" smtClean="0"/>
              <a:t> </a:t>
            </a:r>
            <a:r>
              <a:rPr lang="en-US" baseline="0" dirty="0" err="1" smtClean="0"/>
              <a:t>cần</a:t>
            </a:r>
            <a:r>
              <a:rPr lang="en-US" baseline="0" dirty="0" smtClean="0"/>
              <a:t> </a:t>
            </a:r>
            <a:r>
              <a:rPr lang="en-US" baseline="0" dirty="0" err="1" smtClean="0"/>
              <a:t>được</a:t>
            </a:r>
            <a:r>
              <a:rPr lang="en-US" baseline="0" dirty="0" smtClean="0"/>
              <a:t> </a:t>
            </a:r>
            <a:r>
              <a:rPr lang="en-US" baseline="0" dirty="0" err="1" smtClean="0"/>
              <a:t>đảm</a:t>
            </a:r>
            <a:r>
              <a:rPr lang="en-US" baseline="0" dirty="0" smtClean="0"/>
              <a:t> </a:t>
            </a:r>
            <a:r>
              <a:rPr lang="en-US" baseline="0" dirty="0" err="1" smtClean="0"/>
              <a:t>bảo</a:t>
            </a:r>
            <a:r>
              <a:rPr lang="en-US" baseline="0" dirty="0" smtClean="0"/>
              <a:t> </a:t>
            </a:r>
            <a:r>
              <a:rPr lang="en-US" baseline="0" dirty="0" err="1" smtClean="0"/>
              <a:t>về</a:t>
            </a:r>
            <a:r>
              <a:rPr lang="en-US" baseline="0" dirty="0" smtClean="0"/>
              <a:t> </a:t>
            </a:r>
            <a:r>
              <a:rPr lang="en-US" baseline="0" dirty="0" err="1" smtClean="0"/>
              <a:t>độ</a:t>
            </a:r>
            <a:r>
              <a:rPr lang="en-US" baseline="0" dirty="0" smtClean="0"/>
              <a:t> availability </a:t>
            </a:r>
            <a:r>
              <a:rPr lang="en-US" baseline="0" dirty="0" err="1" smtClean="0"/>
              <a:t>cũng</a:t>
            </a:r>
            <a:r>
              <a:rPr lang="en-US" baseline="0" dirty="0" smtClean="0"/>
              <a:t> </a:t>
            </a:r>
            <a:r>
              <a:rPr lang="en-US" baseline="0" dirty="0" err="1" smtClean="0"/>
              <a:t>như</a:t>
            </a:r>
            <a:r>
              <a:rPr lang="en-US" baseline="0" dirty="0" smtClean="0"/>
              <a:t> scalability. – </a:t>
            </a:r>
            <a:r>
              <a:rPr lang="en-US" baseline="0" dirty="0" err="1" smtClean="0"/>
              <a:t>Nhóm</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triển</a:t>
            </a:r>
            <a:r>
              <a:rPr lang="en-US" baseline="0" dirty="0" smtClean="0"/>
              <a:t> </a:t>
            </a:r>
            <a:r>
              <a:rPr lang="en-US" baseline="0" dirty="0" err="1" smtClean="0"/>
              <a:t>khai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trên</a:t>
            </a:r>
            <a:r>
              <a:rPr lang="en-US" baseline="0" dirty="0" smtClean="0"/>
              <a:t> </a:t>
            </a:r>
            <a:r>
              <a:rPr lang="en-US" baseline="0" dirty="0" err="1" smtClean="0"/>
              <a:t>hạ</a:t>
            </a:r>
            <a:r>
              <a:rPr lang="en-US" baseline="0" dirty="0" smtClean="0"/>
              <a:t> </a:t>
            </a:r>
            <a:r>
              <a:rPr lang="en-US" baseline="0" dirty="0" err="1" smtClean="0"/>
              <a:t>tầng</a:t>
            </a:r>
            <a:r>
              <a:rPr lang="en-US" baseline="0" dirty="0" smtClean="0"/>
              <a:t> Amazon Cloud </a:t>
            </a:r>
            <a:r>
              <a:rPr lang="en-US" baseline="0" dirty="0" err="1" smtClean="0"/>
              <a:t>và</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dịch</a:t>
            </a:r>
            <a:r>
              <a:rPr lang="en-US" baseline="0" dirty="0" smtClean="0"/>
              <a:t> </a:t>
            </a:r>
            <a:r>
              <a:rPr lang="en-US" baseline="0" dirty="0" err="1" smtClean="0"/>
              <a:t>vụ</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của</a:t>
            </a:r>
            <a:r>
              <a:rPr lang="en-US" baseline="0" dirty="0" smtClean="0"/>
              <a:t> </a:t>
            </a:r>
            <a:r>
              <a:rPr lang="en-US" baseline="0" dirty="0" err="1" smtClean="0"/>
              <a:t>nó</a:t>
            </a:r>
            <a:r>
              <a:rPr lang="en-US" baseline="0" dirty="0" smtClean="0"/>
              <a:t>.</a:t>
            </a:r>
          </a:p>
        </p:txBody>
      </p:sp>
      <p:sp>
        <p:nvSpPr>
          <p:cNvPr id="4" name="Slide Number Placeholder 3"/>
          <p:cNvSpPr>
            <a:spLocks noGrp="1"/>
          </p:cNvSpPr>
          <p:nvPr>
            <p:ph type="sldNum" sz="quarter" idx="10"/>
          </p:nvPr>
        </p:nvSpPr>
        <p:spPr/>
        <p:txBody>
          <a:bodyPr/>
          <a:lstStyle/>
          <a:p>
            <a:fld id="{2E4FD646-94DD-42BA-AA96-83FC956D84D4}" type="slidenum">
              <a:rPr lang="en-US" smtClean="0"/>
              <a:t>11</a:t>
            </a:fld>
            <a:endParaRPr lang="en-US"/>
          </a:p>
        </p:txBody>
      </p:sp>
    </p:spTree>
    <p:extLst>
      <p:ext uri="{BB962C8B-B14F-4D97-AF65-F5344CB8AC3E}">
        <p14:creationId xmlns:p14="http://schemas.microsoft.com/office/powerpoint/2010/main" val="4205960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4FD646-94DD-42BA-AA96-83FC956D84D4}" type="slidenum">
              <a:rPr lang="en-US" smtClean="0"/>
              <a:t>13</a:t>
            </a:fld>
            <a:endParaRPr lang="en-US"/>
          </a:p>
        </p:txBody>
      </p:sp>
    </p:spTree>
    <p:extLst>
      <p:ext uri="{BB962C8B-B14F-4D97-AF65-F5344CB8AC3E}">
        <p14:creationId xmlns:p14="http://schemas.microsoft.com/office/powerpoint/2010/main" val="2143577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4FD646-94DD-42BA-AA96-83FC956D84D4}" type="slidenum">
              <a:rPr lang="en-US" smtClean="0"/>
              <a:t>19</a:t>
            </a:fld>
            <a:endParaRPr lang="en-US"/>
          </a:p>
        </p:txBody>
      </p:sp>
    </p:spTree>
    <p:extLst>
      <p:ext uri="{BB962C8B-B14F-4D97-AF65-F5344CB8AC3E}">
        <p14:creationId xmlns:p14="http://schemas.microsoft.com/office/powerpoint/2010/main" val="3046896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4FD646-94DD-42BA-AA96-83FC956D84D4}" type="slidenum">
              <a:rPr lang="en-US" smtClean="0"/>
              <a:t>22</a:t>
            </a:fld>
            <a:endParaRPr lang="en-US"/>
          </a:p>
        </p:txBody>
      </p:sp>
    </p:spTree>
    <p:extLst>
      <p:ext uri="{BB962C8B-B14F-4D97-AF65-F5344CB8AC3E}">
        <p14:creationId xmlns:p14="http://schemas.microsoft.com/office/powerpoint/2010/main" val="2467991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4FD646-94DD-42BA-AA96-83FC956D84D4}" type="slidenum">
              <a:rPr lang="en-US" smtClean="0"/>
              <a:t>25</a:t>
            </a:fld>
            <a:endParaRPr lang="en-US"/>
          </a:p>
        </p:txBody>
      </p:sp>
    </p:spTree>
    <p:extLst>
      <p:ext uri="{BB962C8B-B14F-4D97-AF65-F5344CB8AC3E}">
        <p14:creationId xmlns:p14="http://schemas.microsoft.com/office/powerpoint/2010/main" val="1751173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smtClean="0"/>
              <a:t>Kính</a:t>
            </a:r>
            <a:r>
              <a:rPr lang="en-US" baseline="0" dirty="0" smtClean="0"/>
              <a:t> </a:t>
            </a:r>
            <a:r>
              <a:rPr lang="en-US" baseline="0" dirty="0" err="1" smtClean="0"/>
              <a:t>thưa</a:t>
            </a:r>
            <a:r>
              <a:rPr lang="en-US" baseline="0" dirty="0" smtClean="0"/>
              <a:t> </a:t>
            </a:r>
            <a:r>
              <a:rPr lang="en-US" baseline="0" dirty="0" err="1" smtClean="0"/>
              <a:t>các</a:t>
            </a:r>
            <a:r>
              <a:rPr lang="en-US" baseline="0" dirty="0" smtClean="0"/>
              <a:t> </a:t>
            </a:r>
            <a:r>
              <a:rPr lang="en-US" baseline="0" dirty="0" err="1" smtClean="0"/>
              <a:t>thầy</a:t>
            </a:r>
            <a:r>
              <a:rPr lang="en-US" baseline="0" dirty="0" smtClean="0"/>
              <a:t> </a:t>
            </a:r>
            <a:r>
              <a:rPr lang="en-US" baseline="0" dirty="0" err="1" smtClean="0"/>
              <a:t>trong</a:t>
            </a:r>
            <a:r>
              <a:rPr lang="en-US" baseline="0" dirty="0" smtClean="0"/>
              <a:t> ban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kinh</a:t>
            </a:r>
            <a:r>
              <a:rPr lang="en-US" baseline="0" dirty="0" smtClean="0"/>
              <a:t> </a:t>
            </a:r>
            <a:r>
              <a:rPr lang="en-US" baseline="0" dirty="0" err="1" smtClean="0"/>
              <a:t>thưa</a:t>
            </a:r>
            <a:r>
              <a:rPr lang="en-US" baseline="0" dirty="0" smtClean="0"/>
              <a:t> </a:t>
            </a:r>
            <a:r>
              <a:rPr lang="en-US" baseline="0" dirty="0" err="1" smtClean="0"/>
              <a:t>các</a:t>
            </a:r>
            <a:r>
              <a:rPr lang="en-US" baseline="0" dirty="0" smtClean="0"/>
              <a:t> </a:t>
            </a:r>
            <a:r>
              <a:rPr lang="en-US" baseline="0" dirty="0" err="1" smtClean="0"/>
              <a:t>bậc</a:t>
            </a:r>
            <a:r>
              <a:rPr lang="en-US" baseline="0" dirty="0" smtClean="0"/>
              <a:t> </a:t>
            </a:r>
            <a:r>
              <a:rPr lang="en-US" baseline="0" dirty="0" err="1" smtClean="0"/>
              <a:t>phụ</a:t>
            </a:r>
            <a:r>
              <a:rPr lang="en-US" baseline="0" dirty="0" smtClean="0"/>
              <a:t> </a:t>
            </a:r>
            <a:r>
              <a:rPr lang="en-US" baseline="0" dirty="0" err="1" smtClean="0"/>
              <a:t>huynh</a:t>
            </a:r>
            <a:r>
              <a:rPr lang="en-US" baseline="0" dirty="0" smtClean="0"/>
              <a:t> </a:t>
            </a:r>
            <a:r>
              <a:rPr lang="en-US" baseline="0" dirty="0" err="1" smtClean="0"/>
              <a:t>và</a:t>
            </a:r>
            <a:r>
              <a:rPr lang="en-US" baseline="0" dirty="0" smtClean="0"/>
              <a:t> </a:t>
            </a:r>
            <a:r>
              <a:rPr lang="en-US" baseline="0" dirty="0" err="1" smtClean="0"/>
              <a:t>toàn</a:t>
            </a:r>
            <a:r>
              <a:rPr lang="en-US" baseline="0" dirty="0" smtClean="0"/>
              <a:t> </a:t>
            </a:r>
            <a:r>
              <a:rPr lang="en-US" baseline="0" dirty="0" err="1" smtClean="0"/>
              <a:t>thể</a:t>
            </a:r>
            <a:r>
              <a:rPr lang="en-US" baseline="0" dirty="0" smtClean="0"/>
              <a:t> </a:t>
            </a:r>
            <a:r>
              <a:rPr lang="en-US" baseline="0" dirty="0" err="1" smtClean="0"/>
              <a:t>các</a:t>
            </a:r>
            <a:r>
              <a:rPr lang="en-US" baseline="0" dirty="0" smtClean="0"/>
              <a:t> </a:t>
            </a:r>
            <a:r>
              <a:rPr lang="en-US" baseline="0" dirty="0" err="1" smtClean="0"/>
              <a:t>bạn</a:t>
            </a:r>
            <a:r>
              <a:rPr lang="en-US" baseline="0" dirty="0" smtClean="0"/>
              <a:t> </a:t>
            </a:r>
            <a:r>
              <a:rPr lang="en-US" baseline="0" dirty="0" err="1" smtClean="0"/>
              <a:t>sinh</a:t>
            </a:r>
            <a:r>
              <a:rPr lang="en-US" baseline="0" dirty="0" smtClean="0"/>
              <a:t> </a:t>
            </a:r>
            <a:r>
              <a:rPr lang="en-US" baseline="0" dirty="0" err="1" smtClean="0"/>
              <a:t>viên</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một</a:t>
            </a:r>
            <a:r>
              <a:rPr lang="en-US" baseline="0" dirty="0" smtClean="0"/>
              <a:t> </a:t>
            </a:r>
            <a:r>
              <a:rPr lang="en-US" baseline="0" dirty="0" err="1" smtClean="0"/>
              <a:t>mạng</a:t>
            </a:r>
            <a:r>
              <a:rPr lang="en-US" baseline="0" dirty="0" smtClean="0"/>
              <a:t> </a:t>
            </a:r>
            <a:r>
              <a:rPr lang="en-US" baseline="0" dirty="0" err="1" smtClean="0"/>
              <a:t>xã</a:t>
            </a:r>
            <a:r>
              <a:rPr lang="en-US" baseline="0" dirty="0" smtClean="0"/>
              <a:t> </a:t>
            </a:r>
            <a:r>
              <a:rPr lang="en-US" baseline="0" dirty="0" err="1" smtClean="0"/>
              <a:t>hội</a:t>
            </a:r>
            <a:r>
              <a:rPr lang="en-US" baseline="0" dirty="0" smtClean="0"/>
              <a:t> </a:t>
            </a:r>
            <a:r>
              <a:rPr lang="en-US" baseline="0" dirty="0" err="1" smtClean="0"/>
              <a:t>thì</a:t>
            </a:r>
            <a:r>
              <a:rPr lang="en-US" baseline="0" dirty="0" smtClean="0"/>
              <a:t> </a:t>
            </a:r>
            <a:r>
              <a:rPr lang="en-US" baseline="0" dirty="0" err="1" smtClean="0"/>
              <a:t>nhu</a:t>
            </a:r>
            <a:r>
              <a:rPr lang="en-US" baseline="0" dirty="0" smtClean="0"/>
              <a:t> </a:t>
            </a:r>
            <a:r>
              <a:rPr lang="en-US" baseline="0" dirty="0" err="1" smtClean="0"/>
              <a:t>cầu</a:t>
            </a:r>
            <a:r>
              <a:rPr lang="en-US" baseline="0" dirty="0" smtClean="0"/>
              <a:t> </a:t>
            </a:r>
            <a:r>
              <a:rPr lang="en-US" baseline="0" dirty="0" err="1" smtClean="0"/>
              <a:t>cần</a:t>
            </a:r>
            <a:r>
              <a:rPr lang="en-US" baseline="0" dirty="0" smtClean="0"/>
              <a:t> </a:t>
            </a:r>
            <a:r>
              <a:rPr lang="en-US" baseline="0" dirty="0" err="1" smtClean="0"/>
              <a:t>thiết</a:t>
            </a:r>
            <a:r>
              <a:rPr lang="en-US" baseline="0" dirty="0" smtClean="0"/>
              <a:t> </a:t>
            </a:r>
            <a:r>
              <a:rPr lang="en-US" baseline="0" dirty="0" err="1" smtClean="0"/>
              <a:t>phải</a:t>
            </a:r>
            <a:r>
              <a:rPr lang="en-US" baseline="0" dirty="0" smtClean="0"/>
              <a:t> </a:t>
            </a:r>
            <a:r>
              <a:rPr lang="en-US" baseline="0" dirty="0" err="1" smtClean="0"/>
              <a:t>có</a:t>
            </a:r>
            <a:r>
              <a:rPr lang="en-US" baseline="0" dirty="0" smtClean="0"/>
              <a:t> </a:t>
            </a:r>
            <a:r>
              <a:rPr lang="en-US" baseline="0" dirty="0" err="1" smtClean="0"/>
              <a:t>một</a:t>
            </a:r>
            <a:r>
              <a:rPr lang="en-US" baseline="0" dirty="0" smtClean="0"/>
              <a:t> </a:t>
            </a:r>
            <a:r>
              <a:rPr lang="en-US" baseline="0" dirty="0" err="1" smtClean="0"/>
              <a:t>trang</a:t>
            </a:r>
            <a:r>
              <a:rPr lang="en-US" baseline="0" dirty="0" smtClean="0"/>
              <a:t> </a:t>
            </a:r>
            <a:r>
              <a:rPr lang="en-US" baseline="0" dirty="0" err="1" smtClean="0"/>
              <a:t>để</a:t>
            </a:r>
            <a:r>
              <a:rPr lang="en-US" baseline="0" dirty="0" smtClean="0"/>
              <a:t> </a:t>
            </a:r>
            <a:r>
              <a:rPr lang="en-US" baseline="0" dirty="0" err="1" smtClean="0"/>
              <a:t>hiển</a:t>
            </a:r>
            <a:r>
              <a:rPr lang="en-US" baseline="0" dirty="0" smtClean="0"/>
              <a:t> </a:t>
            </a:r>
            <a:r>
              <a:rPr lang="en-US" baseline="0" dirty="0" err="1" smtClean="0"/>
              <a:t>thị</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những</a:t>
            </a:r>
            <a:r>
              <a:rPr lang="en-US" baseline="0" dirty="0" smtClean="0"/>
              <a:t> </a:t>
            </a:r>
            <a:r>
              <a:rPr lang="en-US" baseline="0" dirty="0" err="1" smtClean="0"/>
              <a:t>hoạt</a:t>
            </a:r>
            <a:r>
              <a:rPr lang="en-US" baseline="0" dirty="0" smtClean="0"/>
              <a:t> </a:t>
            </a:r>
            <a:r>
              <a:rPr lang="en-US" baseline="0" dirty="0" err="1" smtClean="0"/>
              <a:t>động</a:t>
            </a:r>
            <a:r>
              <a:rPr lang="en-US" baseline="0" dirty="0" smtClean="0"/>
              <a:t> </a:t>
            </a:r>
            <a:r>
              <a:rPr lang="en-US" baseline="0" dirty="0" err="1" smtClean="0"/>
              <a:t>của</a:t>
            </a:r>
            <a:r>
              <a:rPr lang="en-US" baseline="0" dirty="0" smtClean="0"/>
              <a:t> </a:t>
            </a:r>
            <a:r>
              <a:rPr lang="en-US" baseline="0" dirty="0" err="1" smtClean="0"/>
              <a:t>những</a:t>
            </a:r>
            <a:r>
              <a:rPr lang="en-US" baseline="0" dirty="0" smtClean="0"/>
              <a:t> </a:t>
            </a:r>
            <a:r>
              <a:rPr lang="en-US" baseline="0" dirty="0" err="1" smtClean="0"/>
              <a:t>người</a:t>
            </a:r>
            <a:r>
              <a:rPr lang="en-US" baseline="0" dirty="0" smtClean="0"/>
              <a:t> </a:t>
            </a:r>
            <a:r>
              <a:rPr lang="en-US" baseline="0" dirty="0" err="1" smtClean="0"/>
              <a:t>mà</a:t>
            </a:r>
            <a:r>
              <a:rPr lang="en-US" baseline="0" dirty="0" smtClean="0"/>
              <a:t> user </a:t>
            </a:r>
            <a:r>
              <a:rPr lang="en-US" baseline="0" dirty="0" err="1" smtClean="0"/>
              <a:t>đang</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lên</a:t>
            </a:r>
            <a:r>
              <a:rPr lang="en-US" baseline="0" dirty="0" smtClean="0"/>
              <a:t> </a:t>
            </a:r>
            <a:r>
              <a:rPr lang="en-US" baseline="0" dirty="0" err="1" smtClean="0"/>
              <a:t>trên</a:t>
            </a:r>
            <a:r>
              <a:rPr lang="en-US" baseline="0" dirty="0" smtClean="0"/>
              <a:t> </a:t>
            </a:r>
            <a:r>
              <a:rPr lang="en-US" baseline="0" dirty="0" err="1" smtClean="0"/>
              <a:t>đó</a:t>
            </a:r>
            <a:r>
              <a:rPr lang="en-US" baseline="0" dirty="0" smtClean="0"/>
              <a:t>. </a:t>
            </a:r>
            <a:r>
              <a:rPr lang="en-US" baseline="0" dirty="0" err="1" smtClean="0"/>
              <a:t>Với</a:t>
            </a:r>
            <a:r>
              <a:rPr lang="en-US" baseline="0" dirty="0" smtClean="0"/>
              <a:t> </a:t>
            </a:r>
            <a:r>
              <a:rPr lang="en-US" baseline="0" dirty="0" err="1" smtClean="0"/>
              <a:t>những</a:t>
            </a:r>
            <a:r>
              <a:rPr lang="en-US" baseline="0" dirty="0" smtClean="0"/>
              <a:t> </a:t>
            </a:r>
            <a:r>
              <a:rPr lang="en-US" baseline="0" dirty="0" err="1" smtClean="0"/>
              <a:t>ai</a:t>
            </a:r>
            <a:r>
              <a:rPr lang="en-US" baseline="0" dirty="0" smtClean="0"/>
              <a:t> </a:t>
            </a:r>
            <a:r>
              <a:rPr lang="en-US" baseline="0" dirty="0" err="1" smtClean="0"/>
              <a:t>đã</a:t>
            </a:r>
            <a:r>
              <a:rPr lang="en-US" baseline="0" dirty="0" smtClean="0"/>
              <a:t> </a:t>
            </a:r>
            <a:r>
              <a:rPr lang="en-US" baseline="0" dirty="0" err="1" smtClean="0"/>
              <a:t>từng</a:t>
            </a:r>
            <a:r>
              <a:rPr lang="en-US" baseline="0" dirty="0" smtClean="0"/>
              <a:t> dung qua </a:t>
            </a:r>
            <a:r>
              <a:rPr lang="en-US" baseline="0" dirty="0" err="1" smtClean="0"/>
              <a:t>một</a:t>
            </a:r>
            <a:r>
              <a:rPr lang="en-US" baseline="0" dirty="0" smtClean="0"/>
              <a:t> </a:t>
            </a:r>
            <a:r>
              <a:rPr lang="en-US" baseline="0" dirty="0" err="1" smtClean="0"/>
              <a:t>mạng</a:t>
            </a:r>
            <a:r>
              <a:rPr lang="en-US" baseline="0" dirty="0" smtClean="0"/>
              <a:t> </a:t>
            </a:r>
            <a:r>
              <a:rPr lang="en-US" baseline="0" dirty="0" err="1" smtClean="0"/>
              <a:t>xã</a:t>
            </a:r>
            <a:r>
              <a:rPr lang="en-US" baseline="0" dirty="0" smtClean="0"/>
              <a:t> </a:t>
            </a:r>
            <a:r>
              <a:rPr lang="en-US" baseline="0" dirty="0" err="1" smtClean="0"/>
              <a:t>hội</a:t>
            </a:r>
            <a:r>
              <a:rPr lang="en-US" baseline="0" dirty="0" smtClean="0"/>
              <a:t> </a:t>
            </a:r>
            <a:r>
              <a:rPr lang="en-US" baseline="0" dirty="0" err="1" smtClean="0"/>
              <a:t>như</a:t>
            </a:r>
            <a:r>
              <a:rPr lang="en-US" baseline="0" dirty="0" smtClean="0"/>
              <a:t> Facebook, twitter, google plus </a:t>
            </a:r>
            <a:r>
              <a:rPr lang="en-US" baseline="0" dirty="0" err="1" smtClean="0"/>
              <a:t>thì</a:t>
            </a:r>
            <a:r>
              <a:rPr lang="en-US" baseline="0" dirty="0" smtClean="0"/>
              <a:t> </a:t>
            </a:r>
            <a:r>
              <a:rPr lang="en-US" baseline="0" dirty="0" err="1" smtClean="0"/>
              <a:t>sẽ</a:t>
            </a:r>
            <a:r>
              <a:rPr lang="en-US" baseline="0" dirty="0" smtClean="0"/>
              <a:t> </a:t>
            </a:r>
            <a:r>
              <a:rPr lang="en-US" baseline="0" dirty="0" err="1" smtClean="0"/>
              <a:t>biết</a:t>
            </a:r>
            <a:r>
              <a:rPr lang="en-US" baseline="0" dirty="0" smtClean="0"/>
              <a:t> </a:t>
            </a:r>
            <a:r>
              <a:rPr lang="en-US" baseline="0" dirty="0" err="1" smtClean="0"/>
              <a:t>đến</a:t>
            </a:r>
            <a:r>
              <a:rPr lang="en-US" baseline="0" dirty="0" smtClean="0"/>
              <a:t> </a:t>
            </a:r>
            <a:r>
              <a:rPr lang="en-US" baseline="0" dirty="0" err="1" smtClean="0"/>
              <a:t>với</a:t>
            </a:r>
            <a:r>
              <a:rPr lang="en-US" baseline="0" dirty="0" smtClean="0"/>
              <a:t> </a:t>
            </a:r>
            <a:r>
              <a:rPr lang="en-US" baseline="0" dirty="0" err="1" smtClean="0"/>
              <a:t>tên</a:t>
            </a:r>
            <a:r>
              <a:rPr lang="en-US" baseline="0" dirty="0" smtClean="0"/>
              <a:t> </a:t>
            </a:r>
            <a:r>
              <a:rPr lang="en-US" baseline="0" dirty="0" err="1" smtClean="0"/>
              <a:t>gọi</a:t>
            </a:r>
            <a:r>
              <a:rPr lang="en-US" baseline="0" dirty="0" smtClean="0"/>
              <a:t> </a:t>
            </a:r>
            <a:r>
              <a:rPr lang="en-US" baseline="0" dirty="0" err="1" smtClean="0"/>
              <a:t>quen</a:t>
            </a:r>
            <a:r>
              <a:rPr lang="en-US" baseline="0" dirty="0" smtClean="0"/>
              <a:t> </a:t>
            </a:r>
            <a:r>
              <a:rPr lang="en-US" baseline="0" dirty="0" err="1" smtClean="0"/>
              <a:t>thuộc</a:t>
            </a:r>
            <a:r>
              <a:rPr lang="en-US" baseline="0" dirty="0" smtClean="0"/>
              <a:t> </a:t>
            </a:r>
            <a:r>
              <a:rPr lang="en-US" baseline="0" dirty="0" err="1" smtClean="0"/>
              <a:t>là</a:t>
            </a:r>
            <a:r>
              <a:rPr lang="en-US" baseline="0" dirty="0" smtClean="0"/>
              <a:t> </a:t>
            </a:r>
            <a:r>
              <a:rPr lang="en-US" baseline="0" dirty="0" err="1" smtClean="0"/>
              <a:t>trang</a:t>
            </a:r>
            <a:r>
              <a:rPr lang="en-US" baseline="0" dirty="0" smtClean="0"/>
              <a:t> Newsfeed. </a:t>
            </a:r>
            <a:r>
              <a:rPr lang="en-US" baseline="0" dirty="0" err="1" smtClean="0"/>
              <a:t>Để</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phàn</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về</a:t>
            </a:r>
            <a:r>
              <a:rPr lang="en-US" baseline="0" dirty="0" smtClean="0"/>
              <a:t> </a:t>
            </a:r>
            <a:r>
              <a:rPr lang="en-US" baseline="0" dirty="0" err="1" smtClean="0"/>
              <a:t>thiết</a:t>
            </a:r>
            <a:r>
              <a:rPr lang="en-US" baseline="0" dirty="0" smtClean="0"/>
              <a:t> </a:t>
            </a:r>
            <a:r>
              <a:rPr lang="en-US" baseline="0" dirty="0" err="1" smtClean="0"/>
              <a:t>kế</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em</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giới</a:t>
            </a:r>
            <a:r>
              <a:rPr lang="en-US" baseline="0" dirty="0" smtClean="0"/>
              <a:t> </a:t>
            </a:r>
            <a:r>
              <a:rPr lang="en-US" baseline="0" dirty="0" err="1" smtClean="0"/>
              <a:t>thiệu</a:t>
            </a:r>
            <a:r>
              <a:rPr lang="en-US" baseline="0" dirty="0" smtClean="0"/>
              <a:t> </a:t>
            </a:r>
            <a:r>
              <a:rPr lang="en-US" baseline="0" dirty="0" err="1" smtClean="0"/>
              <a:t>cách</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truyền</a:t>
            </a:r>
            <a:r>
              <a:rPr lang="en-US" baseline="0" dirty="0" smtClean="0"/>
              <a:t> </a:t>
            </a:r>
            <a:r>
              <a:rPr lang="en-US" baseline="0" dirty="0" err="1" smtClean="0"/>
              <a:t>thống</a:t>
            </a:r>
            <a:r>
              <a:rPr lang="en-US" baseline="0" dirty="0" smtClean="0"/>
              <a:t> </a:t>
            </a:r>
            <a:r>
              <a:rPr lang="en-US" baseline="0" dirty="0" err="1" smtClean="0"/>
              <a:t>tổ</a:t>
            </a:r>
            <a:r>
              <a:rPr lang="en-US" baseline="0" dirty="0" smtClean="0"/>
              <a:t> </a:t>
            </a:r>
            <a:r>
              <a:rPr lang="en-US" baseline="0" dirty="0" err="1" smtClean="0"/>
              <a:t>chức</a:t>
            </a:r>
            <a:r>
              <a:rPr lang="en-US" baseline="0" dirty="0" smtClean="0"/>
              <a:t> </a:t>
            </a:r>
            <a:r>
              <a:rPr lang="en-US" baseline="0" dirty="0" err="1" smtClean="0"/>
              <a:t>và</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với</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newsfeed </a:t>
            </a:r>
            <a:r>
              <a:rPr lang="en-US" baseline="0" dirty="0" err="1" smtClean="0"/>
              <a:t>và</a:t>
            </a:r>
            <a:r>
              <a:rPr lang="en-US" baseline="0" dirty="0" smtClean="0"/>
              <a:t> </a:t>
            </a:r>
            <a:r>
              <a:rPr lang="en-US" baseline="0" dirty="0" err="1" smtClean="0"/>
              <a:t>vấn</a:t>
            </a:r>
            <a:r>
              <a:rPr lang="en-US" baseline="0" dirty="0" smtClean="0"/>
              <a:t> </a:t>
            </a:r>
            <a:r>
              <a:rPr lang="en-US" baseline="0" dirty="0" err="1" smtClean="0"/>
              <a:t>đề</a:t>
            </a:r>
            <a:r>
              <a:rPr lang="en-US" baseline="0" dirty="0" smtClean="0"/>
              <a:t> </a:t>
            </a:r>
            <a:r>
              <a:rPr lang="en-US" baseline="0" dirty="0" err="1" smtClean="0"/>
              <a:t>mà</a:t>
            </a:r>
            <a:r>
              <a:rPr lang="en-US" baseline="0" dirty="0" smtClean="0"/>
              <a:t> </a:t>
            </a:r>
            <a:r>
              <a:rPr lang="en-US" baseline="0" dirty="0" err="1" smtClean="0"/>
              <a:t>cách</a:t>
            </a:r>
            <a:r>
              <a:rPr lang="en-US" baseline="0" dirty="0" smtClean="0"/>
              <a:t> </a:t>
            </a:r>
            <a:r>
              <a:rPr lang="en-US" baseline="0" dirty="0" err="1" smtClean="0"/>
              <a:t>thức</a:t>
            </a:r>
            <a:r>
              <a:rPr lang="en-US" baseline="0" dirty="0" smtClean="0"/>
              <a:t> </a:t>
            </a:r>
            <a:r>
              <a:rPr lang="en-US" baseline="0" dirty="0" err="1" smtClean="0"/>
              <a:t>này</a:t>
            </a:r>
            <a:r>
              <a:rPr lang="en-US" baseline="0" dirty="0" smtClean="0"/>
              <a:t> </a:t>
            </a:r>
            <a:r>
              <a:rPr lang="en-US" baseline="0" dirty="0" err="1" smtClean="0"/>
              <a:t>gặp</a:t>
            </a:r>
            <a:r>
              <a:rPr lang="en-US" baseline="0" dirty="0" smtClean="0"/>
              <a:t> </a:t>
            </a:r>
            <a:r>
              <a:rPr lang="en-US" baseline="0" dirty="0" err="1" smtClean="0"/>
              <a:t>phải</a:t>
            </a:r>
            <a:r>
              <a:rPr lang="en-US" baseline="0" dirty="0" smtClean="0"/>
              <a:t>.</a:t>
            </a:r>
          </a:p>
          <a:p>
            <a:pPr marL="171450" indent="-171450">
              <a:buFontTx/>
              <a:buChar char="-"/>
            </a:pP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một</a:t>
            </a:r>
            <a:r>
              <a:rPr lang="en-US" baseline="0" dirty="0" smtClean="0"/>
              <a:t> </a:t>
            </a:r>
            <a:r>
              <a:rPr lang="en-US" baseline="0" dirty="0" err="1" smtClean="0"/>
              <a:t>mạng</a:t>
            </a:r>
            <a:r>
              <a:rPr lang="en-US" baseline="0" dirty="0" smtClean="0"/>
              <a:t> </a:t>
            </a:r>
            <a:r>
              <a:rPr lang="en-US" baseline="0" dirty="0" err="1" smtClean="0"/>
              <a:t>xã</a:t>
            </a:r>
            <a:r>
              <a:rPr lang="en-US" baseline="0" dirty="0" smtClean="0"/>
              <a:t> </a:t>
            </a:r>
            <a:r>
              <a:rPr lang="en-US" baseline="0" dirty="0" err="1" smtClean="0"/>
              <a:t>hội</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và</a:t>
            </a:r>
            <a:r>
              <a:rPr lang="en-US" baseline="0" dirty="0" smtClean="0"/>
              <a:t> </a:t>
            </a:r>
            <a:r>
              <a:rPr lang="en-US" baseline="0" dirty="0" err="1" smtClean="0"/>
              <a:t>phổ</a:t>
            </a:r>
            <a:r>
              <a:rPr lang="en-US" baseline="0" dirty="0" smtClean="0"/>
              <a:t> </a:t>
            </a:r>
            <a:r>
              <a:rPr lang="en-US" baseline="0" dirty="0" err="1" smtClean="0"/>
              <a:t>biến</a:t>
            </a:r>
            <a:r>
              <a:rPr lang="en-US" baseline="0" dirty="0" smtClean="0"/>
              <a:t> </a:t>
            </a:r>
            <a:r>
              <a:rPr lang="en-US" baseline="0" dirty="0" err="1" smtClean="0"/>
              <a:t>nhất</a:t>
            </a:r>
            <a:r>
              <a:rPr lang="en-US" baseline="0" dirty="0" smtClean="0"/>
              <a:t> </a:t>
            </a:r>
            <a:r>
              <a:rPr lang="en-US" baseline="0" dirty="0" err="1" smtClean="0"/>
              <a:t>là</a:t>
            </a:r>
            <a:r>
              <a:rPr lang="en-US" baseline="0" dirty="0" smtClean="0"/>
              <a:t> </a:t>
            </a:r>
            <a:r>
              <a:rPr lang="en-US" baseline="0" dirty="0" err="1" smtClean="0"/>
              <a:t>các</a:t>
            </a:r>
            <a:r>
              <a:rPr lang="en-US" baseline="0" dirty="0" smtClean="0"/>
              <a:t> </a:t>
            </a:r>
            <a:r>
              <a:rPr lang="en-US" baseline="0" dirty="0" err="1" smtClean="0"/>
              <a:t>bài</a:t>
            </a:r>
            <a:r>
              <a:rPr lang="en-US" baseline="0" dirty="0" smtClean="0"/>
              <a:t> post,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bài</a:t>
            </a:r>
            <a:r>
              <a:rPr lang="en-US" baseline="0" dirty="0" smtClean="0"/>
              <a:t> post, </a:t>
            </a:r>
            <a:r>
              <a:rPr lang="en-US" baseline="0" dirty="0" err="1" smtClean="0"/>
              <a:t>ngoài</a:t>
            </a:r>
            <a:r>
              <a:rPr lang="en-US" baseline="0" dirty="0" smtClean="0"/>
              <a:t> </a:t>
            </a:r>
            <a:r>
              <a:rPr lang="en-US" baseline="0" dirty="0" err="1" smtClean="0"/>
              <a:t>thông</a:t>
            </a:r>
            <a:r>
              <a:rPr lang="en-US" baseline="0" dirty="0" smtClean="0"/>
              <a:t> tin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về</a:t>
            </a:r>
            <a:r>
              <a:rPr lang="en-US" baseline="0" dirty="0" smtClean="0"/>
              <a:t> </a:t>
            </a:r>
            <a:r>
              <a:rPr lang="en-US" baseline="0" dirty="0" err="1" smtClean="0"/>
              <a:t>bài</a:t>
            </a:r>
            <a:r>
              <a:rPr lang="en-US" baseline="0" dirty="0" smtClean="0"/>
              <a:t> post </a:t>
            </a:r>
            <a:r>
              <a:rPr lang="en-US" baseline="0" dirty="0" err="1" smtClean="0"/>
              <a:t>thì</a:t>
            </a:r>
            <a:r>
              <a:rPr lang="en-US" baseline="0" dirty="0" smtClean="0"/>
              <a:t> </a:t>
            </a:r>
            <a:r>
              <a:rPr lang="en-US" baseline="0" dirty="0" err="1" smtClean="0"/>
              <a:t>còn</a:t>
            </a:r>
            <a:r>
              <a:rPr lang="en-US" baseline="0" dirty="0" smtClean="0"/>
              <a:t> </a:t>
            </a:r>
            <a:r>
              <a:rPr lang="en-US" baseline="0" dirty="0" err="1" smtClean="0"/>
              <a:t>có</a:t>
            </a:r>
            <a:r>
              <a:rPr lang="en-US" baseline="0" dirty="0" smtClean="0"/>
              <a:t> </a:t>
            </a:r>
            <a:r>
              <a:rPr lang="en-US" baseline="0" dirty="0" err="1" smtClean="0"/>
              <a:t>nội</a:t>
            </a:r>
            <a:r>
              <a:rPr lang="en-US" baseline="0" dirty="0" smtClean="0"/>
              <a:t> dung </a:t>
            </a:r>
            <a:r>
              <a:rPr lang="en-US" baseline="0" dirty="0" err="1" smtClean="0"/>
              <a:t>của</a:t>
            </a:r>
            <a:r>
              <a:rPr lang="en-US" baseline="0" dirty="0" smtClean="0"/>
              <a:t> </a:t>
            </a:r>
            <a:r>
              <a:rPr lang="en-US" baseline="0" dirty="0" err="1" smtClean="0"/>
              <a:t>các</a:t>
            </a:r>
            <a:r>
              <a:rPr lang="en-US" baseline="0" dirty="0" smtClean="0"/>
              <a:t> comment </a:t>
            </a:r>
            <a:r>
              <a:rPr lang="en-US" baseline="0" dirty="0" err="1" smtClean="0"/>
              <a:t>trong</a:t>
            </a:r>
            <a:r>
              <a:rPr lang="en-US" baseline="0" dirty="0" smtClean="0"/>
              <a:t> </a:t>
            </a:r>
            <a:r>
              <a:rPr lang="en-US" baseline="0" dirty="0" err="1" smtClean="0"/>
              <a:t>bài</a:t>
            </a:r>
            <a:r>
              <a:rPr lang="en-US" baseline="0" dirty="0" smtClean="0"/>
              <a:t> post, </a:t>
            </a:r>
            <a:r>
              <a:rPr lang="en-US" baseline="0" dirty="0" err="1" smtClean="0"/>
              <a:t>ai</a:t>
            </a:r>
            <a:r>
              <a:rPr lang="en-US" baseline="0" dirty="0" smtClean="0"/>
              <a:t> </a:t>
            </a:r>
            <a:r>
              <a:rPr lang="en-US" baseline="0" dirty="0" err="1" smtClean="0"/>
              <a:t>là</a:t>
            </a:r>
            <a:r>
              <a:rPr lang="en-US" baseline="0" dirty="0" smtClean="0"/>
              <a:t> </a:t>
            </a:r>
            <a:r>
              <a:rPr lang="en-US" baseline="0" dirty="0" err="1" smtClean="0"/>
              <a:t>người</a:t>
            </a:r>
            <a:r>
              <a:rPr lang="en-US" baseline="0" dirty="0" smtClean="0"/>
              <a:t> </a:t>
            </a:r>
            <a:r>
              <a:rPr lang="en-US" baseline="0" dirty="0" err="1" smtClean="0"/>
              <a:t>đã</a:t>
            </a:r>
            <a:r>
              <a:rPr lang="en-US" baseline="0" dirty="0" smtClean="0"/>
              <a:t> </a:t>
            </a:r>
            <a:r>
              <a:rPr lang="en-US" baseline="0" dirty="0" err="1" smtClean="0"/>
              <a:t>để</a:t>
            </a:r>
            <a:r>
              <a:rPr lang="en-US" baseline="0" dirty="0" smtClean="0"/>
              <a:t> </a:t>
            </a:r>
            <a:r>
              <a:rPr lang="en-US" baseline="0" dirty="0" err="1" smtClean="0"/>
              <a:t>lại</a:t>
            </a:r>
            <a:r>
              <a:rPr lang="en-US" baseline="0" dirty="0" smtClean="0"/>
              <a:t> comment </a:t>
            </a:r>
            <a:r>
              <a:rPr lang="en-US" baseline="0" dirty="0" err="1" smtClean="0"/>
              <a:t>đó</a:t>
            </a:r>
            <a:r>
              <a:rPr lang="en-US" baseline="0" dirty="0" smtClean="0"/>
              <a:t>, </a:t>
            </a:r>
            <a:r>
              <a:rPr lang="en-US" baseline="0" dirty="0" err="1" smtClean="0"/>
              <a:t>số</a:t>
            </a:r>
            <a:r>
              <a:rPr lang="en-US" baseline="0" dirty="0" smtClean="0"/>
              <a:t> </a:t>
            </a:r>
            <a:r>
              <a:rPr lang="en-US" baseline="0" dirty="0" err="1" smtClean="0"/>
              <a:t>lượng</a:t>
            </a:r>
            <a:r>
              <a:rPr lang="en-US" baseline="0" dirty="0" smtClean="0"/>
              <a:t> </a:t>
            </a:r>
            <a:r>
              <a:rPr lang="en-US" baseline="0" dirty="0" err="1" smtClean="0"/>
              <a:t>những</a:t>
            </a:r>
            <a:r>
              <a:rPr lang="en-US" baseline="0" dirty="0" smtClean="0"/>
              <a:t> </a:t>
            </a:r>
            <a:r>
              <a:rPr lang="en-US" baseline="0" dirty="0" err="1" smtClean="0"/>
              <a:t>người</a:t>
            </a:r>
            <a:r>
              <a:rPr lang="en-US" baseline="0" dirty="0" smtClean="0"/>
              <a:t> </a:t>
            </a:r>
            <a:r>
              <a:rPr lang="en-US" baseline="0" dirty="0" err="1" smtClean="0"/>
              <a:t>đã</a:t>
            </a:r>
            <a:r>
              <a:rPr lang="en-US" baseline="0" dirty="0" smtClean="0"/>
              <a:t> like </a:t>
            </a:r>
            <a:r>
              <a:rPr lang="en-US" baseline="0" dirty="0" err="1" smtClean="0"/>
              <a:t>và</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những</a:t>
            </a:r>
            <a:r>
              <a:rPr lang="en-US" baseline="0" dirty="0" smtClean="0"/>
              <a:t> </a:t>
            </a:r>
            <a:r>
              <a:rPr lang="en-US" baseline="0" dirty="0" err="1" smtClean="0"/>
              <a:t>ai</a:t>
            </a:r>
            <a:r>
              <a:rPr lang="en-US" baseline="0" dirty="0" smtClean="0"/>
              <a:t>.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Newsfeed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truy</a:t>
            </a:r>
            <a:r>
              <a:rPr lang="en-US" baseline="0" dirty="0" smtClean="0"/>
              <a:t> </a:t>
            </a:r>
            <a:r>
              <a:rPr lang="en-US" baseline="0" dirty="0" err="1" smtClean="0"/>
              <a:t>xuất</a:t>
            </a:r>
            <a:r>
              <a:rPr lang="en-US" baseline="0" dirty="0" smtClean="0"/>
              <a:t> </a:t>
            </a:r>
            <a:r>
              <a:rPr lang="en-US" baseline="0" dirty="0" err="1" smtClean="0"/>
              <a:t>tới</a:t>
            </a:r>
            <a:r>
              <a:rPr lang="en-US" baseline="0" dirty="0" smtClean="0"/>
              <a:t> </a:t>
            </a:r>
            <a:r>
              <a:rPr lang="en-US" baseline="0" dirty="0" err="1" smtClean="0"/>
              <a:t>một</a:t>
            </a:r>
            <a:r>
              <a:rPr lang="en-US" baseline="0" dirty="0" smtClean="0"/>
              <a:t> user, </a:t>
            </a:r>
            <a:r>
              <a:rPr lang="en-US" baseline="0" dirty="0" err="1" smtClean="0"/>
              <a:t>rồi</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được</a:t>
            </a:r>
            <a:r>
              <a:rPr lang="en-US" baseline="0" dirty="0" smtClean="0"/>
              <a:t> </a:t>
            </a:r>
            <a:r>
              <a:rPr lang="en-US" baseline="0" dirty="0" err="1" smtClean="0"/>
              <a:t>từng</a:t>
            </a:r>
            <a:r>
              <a:rPr lang="en-US" baseline="0" dirty="0" smtClean="0"/>
              <a:t> user </a:t>
            </a:r>
            <a:r>
              <a:rPr lang="en-US" baseline="0" dirty="0" err="1" smtClean="0"/>
              <a:t>trong</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bạn</a:t>
            </a:r>
            <a:r>
              <a:rPr lang="en-US" baseline="0" dirty="0" smtClean="0"/>
              <a:t> </a:t>
            </a:r>
            <a:r>
              <a:rPr lang="en-US" baseline="0" dirty="0" err="1" smtClean="0"/>
              <a:t>bè</a:t>
            </a:r>
            <a:r>
              <a:rPr lang="en-US" baseline="0" dirty="0" smtClean="0"/>
              <a:t>, </a:t>
            </a:r>
            <a:r>
              <a:rPr lang="en-US" baseline="0" dirty="0" err="1" smtClean="0"/>
              <a:t>rồi</a:t>
            </a:r>
            <a:r>
              <a:rPr lang="en-US" baseline="0" dirty="0" smtClean="0"/>
              <a:t> </a:t>
            </a:r>
            <a:r>
              <a:rPr lang="en-US" baseline="0" dirty="0" err="1" smtClean="0"/>
              <a:t>lấy</a:t>
            </a:r>
            <a:r>
              <a:rPr lang="en-US" baseline="0" dirty="0" smtClean="0"/>
              <a:t> </a:t>
            </a:r>
            <a:r>
              <a:rPr lang="en-US" baseline="0" dirty="0" err="1" smtClean="0"/>
              <a:t>ra</a:t>
            </a:r>
            <a:r>
              <a:rPr lang="en-US" baseline="0" dirty="0" smtClean="0"/>
              <a:t> </a:t>
            </a:r>
            <a:r>
              <a:rPr lang="en-US" baseline="0" dirty="0" err="1" smtClean="0"/>
              <a:t>thông</a:t>
            </a:r>
            <a:r>
              <a:rPr lang="en-US" baseline="0" dirty="0" smtClean="0"/>
              <a:t> tin </a:t>
            </a:r>
            <a:r>
              <a:rPr lang="en-US" baseline="0" dirty="0" err="1" smtClean="0"/>
              <a:t>của</a:t>
            </a:r>
            <a:r>
              <a:rPr lang="en-US" baseline="0" dirty="0" smtClean="0"/>
              <a:t> </a:t>
            </a:r>
            <a:r>
              <a:rPr lang="en-US" baseline="0" dirty="0" err="1" smtClean="0"/>
              <a:t>các</a:t>
            </a:r>
            <a:r>
              <a:rPr lang="en-US" baseline="0" dirty="0" smtClean="0"/>
              <a:t> </a:t>
            </a:r>
            <a:r>
              <a:rPr lang="en-US" baseline="0" dirty="0" err="1" smtClean="0"/>
              <a:t>bài</a:t>
            </a:r>
            <a:r>
              <a:rPr lang="en-US" baseline="0" dirty="0" smtClean="0"/>
              <a:t> post </a:t>
            </a:r>
            <a:r>
              <a:rPr lang="en-US" baseline="0" dirty="0" err="1" smtClean="0"/>
              <a:t>như</a:t>
            </a:r>
            <a:r>
              <a:rPr lang="en-US" baseline="0" dirty="0" smtClean="0"/>
              <a:t> </a:t>
            </a:r>
            <a:r>
              <a:rPr lang="en-US" baseline="0" dirty="0" err="1" smtClean="0"/>
              <a:t>em</a:t>
            </a:r>
            <a:r>
              <a:rPr lang="en-US" baseline="0" dirty="0" smtClean="0"/>
              <a:t> </a:t>
            </a:r>
            <a:r>
              <a:rPr lang="en-US" baseline="0" dirty="0" err="1" smtClean="0"/>
              <a:t>vừa</a:t>
            </a:r>
            <a:r>
              <a:rPr lang="en-US" baseline="0" dirty="0" smtClean="0"/>
              <a:t> </a:t>
            </a:r>
            <a:r>
              <a:rPr lang="en-US" baseline="0" dirty="0" err="1" smtClean="0"/>
              <a:t>nêu</a:t>
            </a:r>
            <a:r>
              <a:rPr lang="en-US" baseline="0" dirty="0" smtClean="0"/>
              <a:t> </a:t>
            </a:r>
            <a:r>
              <a:rPr lang="en-US" baseline="0" dirty="0" err="1" smtClean="0"/>
              <a:t>trên</a:t>
            </a:r>
            <a:r>
              <a:rPr lang="en-US" baseline="0" dirty="0" smtClean="0"/>
              <a:t>. </a:t>
            </a:r>
            <a:r>
              <a:rPr lang="en-US" baseline="0" dirty="0" err="1" smtClean="0"/>
              <a:t>Để</a:t>
            </a:r>
            <a:r>
              <a:rPr lang="en-US" baseline="0" dirty="0" smtClean="0"/>
              <a:t> </a:t>
            </a:r>
            <a:r>
              <a:rPr lang="en-US" baseline="0" dirty="0" err="1" smtClean="0"/>
              <a:t>làm</a:t>
            </a:r>
            <a:r>
              <a:rPr lang="en-US" baseline="0" dirty="0" smtClean="0"/>
              <a:t> </a:t>
            </a:r>
            <a:r>
              <a:rPr lang="en-US" baseline="0" dirty="0" err="1" smtClean="0"/>
              <a:t>được</a:t>
            </a:r>
            <a:r>
              <a:rPr lang="en-US" baseline="0" dirty="0" smtClean="0"/>
              <a:t> </a:t>
            </a:r>
            <a:r>
              <a:rPr lang="en-US" baseline="0" dirty="0" err="1" smtClean="0"/>
              <a:t>việc</a:t>
            </a:r>
            <a:r>
              <a:rPr lang="en-US" baseline="0" dirty="0" smtClean="0"/>
              <a:t> </a:t>
            </a:r>
            <a:r>
              <a:rPr lang="en-US" baseline="0" dirty="0" err="1" smtClean="0"/>
              <a:t>đó</a:t>
            </a:r>
            <a:r>
              <a:rPr lang="en-US" baseline="0" dirty="0" smtClean="0"/>
              <a:t>, </a:t>
            </a:r>
            <a:r>
              <a:rPr lang="en-US" baseline="0" dirty="0" err="1" smtClean="0"/>
              <a:t>thì</a:t>
            </a:r>
            <a:r>
              <a:rPr lang="en-US" baseline="0" dirty="0" smtClean="0"/>
              <a:t> </a:t>
            </a:r>
            <a:r>
              <a:rPr lang="en-US" baseline="0" dirty="0" err="1" smtClean="0"/>
              <a:t>cách</a:t>
            </a:r>
            <a:r>
              <a:rPr lang="en-US" baseline="0" dirty="0" smtClean="0"/>
              <a:t> </a:t>
            </a:r>
            <a:r>
              <a:rPr lang="en-US" baseline="0" dirty="0" err="1" smtClean="0"/>
              <a:t>thức</a:t>
            </a:r>
            <a:r>
              <a:rPr lang="en-US" baseline="0" dirty="0" smtClean="0"/>
              <a:t> </a:t>
            </a:r>
            <a:r>
              <a:rPr lang="en-US" baseline="0" dirty="0" err="1" smtClean="0"/>
              <a:t>này</a:t>
            </a:r>
            <a:r>
              <a:rPr lang="en-US" baseline="0" dirty="0" smtClean="0"/>
              <a:t> </a:t>
            </a:r>
            <a:r>
              <a:rPr lang="en-US" baseline="0" dirty="0" err="1" smtClean="0"/>
              <a:t>phải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5 </a:t>
            </a:r>
            <a:r>
              <a:rPr lang="en-US" baseline="0" dirty="0" err="1" smtClean="0"/>
              <a:t>phép</a:t>
            </a:r>
            <a:r>
              <a:rPr lang="en-US" baseline="0" dirty="0" smtClean="0"/>
              <a:t> join </a:t>
            </a:r>
            <a:r>
              <a:rPr lang="en-US" baseline="0" dirty="0" err="1" smtClean="0"/>
              <a:t>các</a:t>
            </a:r>
            <a:r>
              <a:rPr lang="en-US" baseline="0" dirty="0" smtClean="0"/>
              <a:t> </a:t>
            </a:r>
            <a:r>
              <a:rPr lang="en-US" baseline="0" dirty="0" err="1" smtClean="0"/>
              <a:t>bảng</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nhau</a:t>
            </a:r>
            <a:r>
              <a:rPr lang="en-US" baseline="0" dirty="0" smtClean="0"/>
              <a:t>, </a:t>
            </a:r>
            <a:r>
              <a:rPr lang="en-US" baseline="0" dirty="0" err="1" smtClean="0"/>
              <a:t>với</a:t>
            </a:r>
            <a:r>
              <a:rPr lang="en-US" baseline="0" dirty="0" smtClean="0"/>
              <a:t> </a:t>
            </a:r>
            <a:r>
              <a:rPr lang="en-US" baseline="0" dirty="0" err="1" smtClean="0"/>
              <a:t>mỗi</a:t>
            </a:r>
            <a:r>
              <a:rPr lang="en-US" baseline="0" dirty="0" smtClean="0"/>
              <a:t> </a:t>
            </a:r>
            <a:r>
              <a:rPr lang="en-US" baseline="0" dirty="0" err="1" smtClean="0"/>
              <a:t>phép</a:t>
            </a:r>
            <a:r>
              <a:rPr lang="en-US" baseline="0" dirty="0" smtClean="0"/>
              <a:t> join, </a:t>
            </a:r>
            <a:r>
              <a:rPr lang="en-US" baseline="0" dirty="0" err="1" smtClean="0"/>
              <a:t>độ</a:t>
            </a:r>
            <a:r>
              <a:rPr lang="en-US" baseline="0" dirty="0" smtClean="0"/>
              <a:t> </a:t>
            </a:r>
            <a:r>
              <a:rPr lang="en-US" baseline="0" dirty="0" err="1" smtClean="0"/>
              <a:t>phức</a:t>
            </a:r>
            <a:r>
              <a:rPr lang="en-US" baseline="0" dirty="0" smtClean="0"/>
              <a:t> </a:t>
            </a:r>
            <a:r>
              <a:rPr lang="en-US" baseline="0" dirty="0" err="1" smtClean="0"/>
              <a:t>tạp</a:t>
            </a:r>
            <a:r>
              <a:rPr lang="en-US" baseline="0" dirty="0" smtClean="0"/>
              <a:t> </a:t>
            </a:r>
            <a:r>
              <a:rPr lang="en-US" baseline="0"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là</a:t>
            </a:r>
            <a:r>
              <a:rPr lang="en-US" baseline="0" dirty="0" smtClean="0"/>
              <a:t> O(log(n) * m) </a:t>
            </a:r>
            <a:r>
              <a:rPr lang="en-US" baseline="0" dirty="0" err="1" smtClean="0"/>
              <a:t>với</a:t>
            </a:r>
            <a:r>
              <a:rPr lang="en-US" baseline="0" dirty="0" smtClean="0"/>
              <a:t> </a:t>
            </a:r>
            <a:r>
              <a:rPr lang="en-US" baseline="0" dirty="0" err="1" smtClean="0"/>
              <a:t>n,m</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lượng</a:t>
            </a:r>
            <a:r>
              <a:rPr lang="en-US" baseline="0" dirty="0" smtClean="0"/>
              <a:t> </a:t>
            </a:r>
            <a:r>
              <a:rPr lang="en-US" baseline="0" dirty="0" err="1" smtClean="0"/>
              <a:t>phần</a:t>
            </a:r>
            <a:r>
              <a:rPr lang="en-US" baseline="0" dirty="0" smtClean="0"/>
              <a:t> </a:t>
            </a:r>
            <a:r>
              <a:rPr lang="en-US" baseline="0" dirty="0" err="1" smtClean="0"/>
              <a:t>tử</a:t>
            </a:r>
            <a:r>
              <a:rPr lang="en-US" baseline="0" dirty="0" smtClean="0"/>
              <a:t> ở 2 </a:t>
            </a:r>
            <a:r>
              <a:rPr lang="en-US" baseline="0" dirty="0" err="1" smtClean="0"/>
              <a:t>bảng</a:t>
            </a:r>
            <a:r>
              <a:rPr lang="en-US" baseline="0" dirty="0" smtClean="0"/>
              <a:t> </a:t>
            </a:r>
            <a:r>
              <a:rPr lang="en-US" baseline="0" dirty="0" err="1" smtClean="0"/>
              <a:t>trong</a:t>
            </a:r>
            <a:r>
              <a:rPr lang="en-US" baseline="0" dirty="0" smtClean="0"/>
              <a:t> </a:t>
            </a:r>
            <a:r>
              <a:rPr lang="en-US" baseline="0" dirty="0" err="1" smtClean="0"/>
              <a:t>phép</a:t>
            </a:r>
            <a:r>
              <a:rPr lang="en-US" baseline="0" dirty="0" smtClean="0"/>
              <a:t> Join.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với</a:t>
            </a:r>
            <a:r>
              <a:rPr lang="en-US" baseline="0" dirty="0" smtClean="0"/>
              <a:t> n </a:t>
            </a:r>
            <a:r>
              <a:rPr lang="en-US" baseline="0" dirty="0" err="1" smtClean="0"/>
              <a:t>và</a:t>
            </a:r>
            <a:r>
              <a:rPr lang="en-US" baseline="0" dirty="0" smtClean="0"/>
              <a:t> m </a:t>
            </a:r>
            <a:r>
              <a:rPr lang="en-US" baseline="0" dirty="0" err="1" smtClean="0"/>
              <a:t>lớn</a:t>
            </a:r>
            <a:r>
              <a:rPr lang="en-US" baseline="0" dirty="0" smtClean="0"/>
              <a:t>, </a:t>
            </a:r>
            <a:r>
              <a:rPr lang="en-US" baseline="0" dirty="0" err="1" smtClean="0"/>
              <a:t>số</a:t>
            </a:r>
            <a:r>
              <a:rPr lang="en-US" baseline="0" dirty="0" smtClean="0"/>
              <a:t> </a:t>
            </a:r>
            <a:r>
              <a:rPr lang="en-US" baseline="0" dirty="0" err="1" smtClean="0"/>
              <a:t>lượng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phép</a:t>
            </a:r>
            <a:r>
              <a:rPr lang="en-US" baseline="0" dirty="0" smtClean="0"/>
              <a:t> join </a:t>
            </a:r>
            <a:r>
              <a:rPr lang="en-US" baseline="0" dirty="0" err="1" smtClean="0"/>
              <a:t>nhiều</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truyền</a:t>
            </a:r>
            <a:r>
              <a:rPr lang="en-US" baseline="0" dirty="0" smtClean="0"/>
              <a:t> </a:t>
            </a:r>
            <a:r>
              <a:rPr lang="en-US" baseline="0" dirty="0" err="1" smtClean="0"/>
              <a:t>thống</a:t>
            </a:r>
            <a:r>
              <a:rPr lang="en-US" baseline="0" dirty="0" smtClean="0"/>
              <a:t> </a:t>
            </a:r>
            <a:r>
              <a:rPr lang="en-US" baseline="0" dirty="0" err="1" smtClean="0"/>
              <a:t>không</a:t>
            </a:r>
            <a:r>
              <a:rPr lang="en-US" baseline="0" dirty="0" smtClean="0"/>
              <a:t> </a:t>
            </a:r>
            <a:r>
              <a:rPr lang="en-US" baseline="0" dirty="0" err="1" smtClean="0"/>
              <a:t>đáp</a:t>
            </a:r>
            <a:r>
              <a:rPr lang="en-US" baseline="0" dirty="0" smtClean="0"/>
              <a:t> </a:t>
            </a:r>
            <a:r>
              <a:rPr lang="en-US" baseline="0" dirty="0" err="1" smtClean="0"/>
              <a:t>ứng</a:t>
            </a:r>
            <a:r>
              <a:rPr lang="en-US" baseline="0" dirty="0" smtClean="0"/>
              <a:t> </a:t>
            </a:r>
            <a:r>
              <a:rPr lang="en-US" baseline="0" dirty="0" err="1" smtClean="0"/>
              <a:t>tốt</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Newsfeed </a:t>
            </a:r>
            <a:r>
              <a:rPr lang="en-US" baseline="0" dirty="0" err="1" smtClean="0"/>
              <a:t>về</a:t>
            </a:r>
            <a:r>
              <a:rPr lang="en-US" baseline="0" dirty="0" smtClean="0"/>
              <a:t> </a:t>
            </a:r>
            <a:r>
              <a:rPr lang="en-US" baseline="0" dirty="0" err="1" smtClean="0"/>
              <a:t>vấn</a:t>
            </a:r>
            <a:r>
              <a:rPr lang="en-US" baseline="0" dirty="0" smtClean="0"/>
              <a:t> </a:t>
            </a:r>
            <a:r>
              <a:rPr lang="en-US" baseline="0" dirty="0" err="1" smtClean="0"/>
              <a:t>đề</a:t>
            </a:r>
            <a:r>
              <a:rPr lang="en-US" baseline="0" dirty="0" smtClean="0"/>
              <a:t> performance.</a:t>
            </a:r>
            <a:endParaRPr lang="en-US" dirty="0"/>
          </a:p>
        </p:txBody>
      </p:sp>
      <p:sp>
        <p:nvSpPr>
          <p:cNvPr id="4" name="Slide Number Placeholder 3"/>
          <p:cNvSpPr>
            <a:spLocks noGrp="1"/>
          </p:cNvSpPr>
          <p:nvPr>
            <p:ph type="sldNum" sz="quarter" idx="10"/>
          </p:nvPr>
        </p:nvSpPr>
        <p:spPr/>
        <p:txBody>
          <a:bodyPr/>
          <a:lstStyle/>
          <a:p>
            <a:fld id="{2E4FD646-94DD-42BA-AA96-83FC956D84D4}" type="slidenum">
              <a:rPr lang="en-US" smtClean="0"/>
              <a:t>49</a:t>
            </a:fld>
            <a:endParaRPr lang="en-US"/>
          </a:p>
        </p:txBody>
      </p:sp>
    </p:spTree>
    <p:extLst>
      <p:ext uri="{BB962C8B-B14F-4D97-AF65-F5344CB8AC3E}">
        <p14:creationId xmlns:p14="http://schemas.microsoft.com/office/powerpoint/2010/main" val="184967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t>
            </a:r>
            <a:r>
              <a:rPr lang="en-US" baseline="0" dirty="0" err="1" smtClean="0"/>
              <a:t>Bởi</a:t>
            </a:r>
            <a:r>
              <a:rPr lang="en-US" baseline="0" dirty="0" smtClean="0"/>
              <a:t> </a:t>
            </a:r>
            <a:r>
              <a:rPr lang="en-US" baseline="0" dirty="0" err="1" smtClean="0"/>
              <a:t>lý</a:t>
            </a:r>
            <a:r>
              <a:rPr lang="en-US" baseline="0" dirty="0" smtClean="0"/>
              <a:t> do </a:t>
            </a:r>
            <a:r>
              <a:rPr lang="en-US" baseline="0" dirty="0" err="1" smtClean="0"/>
              <a:t>đó</a:t>
            </a:r>
            <a:r>
              <a:rPr lang="en-US" baseline="0" dirty="0" smtClean="0"/>
              <a:t>, </a:t>
            </a:r>
            <a:r>
              <a:rPr lang="en-US" baseline="0" dirty="0" err="1" smtClean="0"/>
              <a:t>nhóm</a:t>
            </a:r>
            <a:r>
              <a:rPr lang="en-US" baseline="0" dirty="0" smtClean="0"/>
              <a:t> Footprints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đã</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một</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NoSQL, </a:t>
            </a:r>
            <a:r>
              <a:rPr lang="en-US" baseline="0" dirty="0" err="1" smtClean="0"/>
              <a:t>cơ</a:t>
            </a:r>
            <a:r>
              <a:rPr lang="en-US" baseline="0" dirty="0" smtClean="0"/>
              <a:t> </a:t>
            </a:r>
            <a:r>
              <a:rPr lang="en-US" baseline="0" dirty="0" err="1" smtClean="0"/>
              <a:t>sở</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đồ</a:t>
            </a:r>
            <a:r>
              <a:rPr lang="en-US" baseline="0" dirty="0" smtClean="0"/>
              <a:t> </a:t>
            </a:r>
            <a:r>
              <a:rPr lang="en-US" baseline="0" dirty="0" err="1" smtClean="0"/>
              <a:t>thị</a:t>
            </a:r>
            <a:r>
              <a:rPr lang="en-US" baseline="0" dirty="0" smtClean="0"/>
              <a:t>, </a:t>
            </a:r>
            <a:r>
              <a:rPr lang="en-US" baseline="0" dirty="0" err="1" smtClean="0"/>
              <a:t>cụ</a:t>
            </a:r>
            <a:r>
              <a:rPr lang="en-US" baseline="0" dirty="0" smtClean="0"/>
              <a:t> </a:t>
            </a:r>
            <a:r>
              <a:rPr lang="en-US" baseline="0" dirty="0" err="1" smtClean="0"/>
              <a:t>thể</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Neo4j. </a:t>
            </a:r>
            <a:r>
              <a:rPr lang="en-US" baseline="0" dirty="0" err="1" smtClean="0"/>
              <a:t>Với</a:t>
            </a:r>
            <a:r>
              <a:rPr lang="en-US" baseline="0" dirty="0" smtClean="0"/>
              <a:t> </a:t>
            </a:r>
            <a:r>
              <a:rPr lang="en-US" baseline="0" dirty="0" err="1" smtClean="0"/>
              <a:t>vấn</a:t>
            </a:r>
            <a:r>
              <a:rPr lang="en-US" baseline="0" dirty="0" smtClean="0"/>
              <a:t> </a:t>
            </a:r>
            <a:r>
              <a:rPr lang="en-US" baseline="0" dirty="0" err="1" smtClean="0"/>
              <a:t>đề</a:t>
            </a:r>
            <a:r>
              <a:rPr lang="en-US" baseline="0" dirty="0" smtClean="0"/>
              <a:t> </a:t>
            </a:r>
            <a:r>
              <a:rPr lang="en-US" baseline="0" dirty="0" err="1" smtClean="0"/>
              <a:t>mà</a:t>
            </a:r>
            <a:r>
              <a:rPr lang="en-US" baseline="0" dirty="0" smtClean="0"/>
              <a:t> </a:t>
            </a:r>
            <a:r>
              <a:rPr lang="en-US" baseline="0" dirty="0" err="1" smtClean="0"/>
              <a:t>em</a:t>
            </a:r>
            <a:r>
              <a:rPr lang="en-US" baseline="0" dirty="0" smtClean="0"/>
              <a:t> </a:t>
            </a:r>
            <a:r>
              <a:rPr lang="en-US" baseline="0" dirty="0" err="1" smtClean="0"/>
              <a:t>vừa</a:t>
            </a:r>
            <a:r>
              <a:rPr lang="en-US" baseline="0" dirty="0" smtClean="0"/>
              <a:t> </a:t>
            </a:r>
            <a:r>
              <a:rPr lang="en-US" baseline="0" dirty="0" err="1" smtClean="0"/>
              <a:t>nên</a:t>
            </a:r>
            <a:r>
              <a:rPr lang="en-US" baseline="0" dirty="0" smtClean="0"/>
              <a:t> </a:t>
            </a:r>
            <a:r>
              <a:rPr lang="en-US" baseline="0" dirty="0" err="1" smtClean="0"/>
              <a:t>trên</a:t>
            </a:r>
            <a:r>
              <a:rPr lang="en-US" baseline="0" dirty="0" smtClean="0"/>
              <a:t>, </a:t>
            </a:r>
            <a:r>
              <a:rPr lang="en-US" baseline="0" dirty="0" err="1" smtClean="0"/>
              <a:t>bằng</a:t>
            </a:r>
            <a:r>
              <a:rPr lang="en-US" baseline="0" dirty="0" smtClean="0"/>
              <a:t> </a:t>
            </a:r>
            <a:r>
              <a:rPr lang="en-US" baseline="0" dirty="0" err="1" smtClean="0"/>
              <a:t>cơ</a:t>
            </a:r>
            <a:r>
              <a:rPr lang="en-US" baseline="0" dirty="0" smtClean="0"/>
              <a:t> </a:t>
            </a:r>
            <a:r>
              <a:rPr lang="en-US" baseline="0" dirty="0" err="1" smtClean="0"/>
              <a:t>dở</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đồ</a:t>
            </a:r>
            <a:r>
              <a:rPr lang="en-US" baseline="0" dirty="0" smtClean="0"/>
              <a:t> </a:t>
            </a:r>
            <a:r>
              <a:rPr lang="en-US" baseline="0" dirty="0" err="1" smtClean="0"/>
              <a:t>thị</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xây</a:t>
            </a:r>
            <a:r>
              <a:rPr lang="en-US" baseline="0" dirty="0" smtClean="0"/>
              <a:t> </a:t>
            </a:r>
            <a:r>
              <a:rPr lang="en-US" baseline="0" dirty="0" err="1" smtClean="0"/>
              <a:t>dựng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E4FD646-94DD-42BA-AA96-83FC956D84D4}" type="slidenum">
              <a:rPr lang="en-US" smtClean="0"/>
              <a:t>50</a:t>
            </a:fld>
            <a:endParaRPr lang="en-US"/>
          </a:p>
        </p:txBody>
      </p:sp>
    </p:spTree>
    <p:extLst>
      <p:ext uri="{BB962C8B-B14F-4D97-AF65-F5344CB8AC3E}">
        <p14:creationId xmlns:p14="http://schemas.microsoft.com/office/powerpoint/2010/main" val="3037032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 tables + 14 relationships</a:t>
            </a:r>
            <a:endParaRPr lang="en-US" dirty="0"/>
          </a:p>
        </p:txBody>
      </p:sp>
      <p:sp>
        <p:nvSpPr>
          <p:cNvPr id="4" name="Slide Number Placeholder 3"/>
          <p:cNvSpPr>
            <a:spLocks noGrp="1"/>
          </p:cNvSpPr>
          <p:nvPr>
            <p:ph type="sldNum" sz="quarter" idx="10"/>
          </p:nvPr>
        </p:nvSpPr>
        <p:spPr/>
        <p:txBody>
          <a:bodyPr/>
          <a:lstStyle/>
          <a:p>
            <a:fld id="{2E4FD646-94DD-42BA-AA96-83FC956D84D4}" type="slidenum">
              <a:rPr lang="en-US" smtClean="0"/>
              <a:t>54</a:t>
            </a:fld>
            <a:endParaRPr lang="en-US"/>
          </a:p>
        </p:txBody>
      </p:sp>
    </p:spTree>
    <p:extLst>
      <p:ext uri="{BB962C8B-B14F-4D97-AF65-F5344CB8AC3E}">
        <p14:creationId xmlns:p14="http://schemas.microsoft.com/office/powerpoint/2010/main" val="1728071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Trên</a:t>
            </a:r>
            <a:r>
              <a:rPr lang="en-US" baseline="0" dirty="0" smtClean="0"/>
              <a:t> slide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sample graph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đã</a:t>
            </a:r>
            <a:r>
              <a:rPr lang="en-US" baseline="0" dirty="0" smtClean="0"/>
              <a:t> </a:t>
            </a:r>
            <a:r>
              <a:rPr lang="en-US" baseline="0" dirty="0" err="1" smtClean="0"/>
              <a:t>chụp</a:t>
            </a:r>
            <a:r>
              <a:rPr lang="en-US" baseline="0" dirty="0" smtClean="0"/>
              <a:t> </a:t>
            </a:r>
            <a:r>
              <a:rPr lang="en-US" baseline="0" dirty="0" err="1" smtClean="0"/>
              <a:t>lại</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nhập</a:t>
            </a:r>
            <a:r>
              <a:rPr lang="en-US" baseline="0" dirty="0" smtClean="0"/>
              <a:t> </a:t>
            </a:r>
            <a:r>
              <a:rPr lang="en-US" baseline="0" smtClean="0"/>
              <a:t>data test.</a:t>
            </a:r>
            <a:endParaRPr lang="en-US" dirty="0"/>
          </a:p>
        </p:txBody>
      </p:sp>
      <p:sp>
        <p:nvSpPr>
          <p:cNvPr id="4" name="Slide Number Placeholder 3"/>
          <p:cNvSpPr>
            <a:spLocks noGrp="1"/>
          </p:cNvSpPr>
          <p:nvPr>
            <p:ph type="sldNum" sz="quarter" idx="10"/>
          </p:nvPr>
        </p:nvSpPr>
        <p:spPr/>
        <p:txBody>
          <a:bodyPr/>
          <a:lstStyle/>
          <a:p>
            <a:fld id="{2E4FD646-94DD-42BA-AA96-83FC956D84D4}" type="slidenum">
              <a:rPr lang="en-US" smtClean="0"/>
              <a:t>55</a:t>
            </a:fld>
            <a:endParaRPr lang="en-US"/>
          </a:p>
        </p:txBody>
      </p:sp>
    </p:spTree>
    <p:extLst>
      <p:ext uri="{BB962C8B-B14F-4D97-AF65-F5344CB8AC3E}">
        <p14:creationId xmlns:p14="http://schemas.microsoft.com/office/powerpoint/2010/main" val="1728071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4FD646-94DD-42BA-AA96-83FC956D84D4}" type="slidenum">
              <a:rPr lang="en-US" smtClean="0"/>
              <a:t>2</a:t>
            </a:fld>
            <a:endParaRPr lang="en-US"/>
          </a:p>
        </p:txBody>
      </p:sp>
    </p:spTree>
    <p:extLst>
      <p:ext uri="{BB962C8B-B14F-4D97-AF65-F5344CB8AC3E}">
        <p14:creationId xmlns:p14="http://schemas.microsoft.com/office/powerpoint/2010/main" val="2906683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Đây là vòng đời của chu trình test sản phẩm của chúng em, bắt đầu từ việc phân tích yêu cầu để đưa ra dự định , chiến lược test, từ đó tạo test case, execute test theo test case</a:t>
            </a:r>
          </a:p>
          <a:p>
            <a:r>
              <a:rPr lang="en-US" baseline="0" smtClean="0"/>
              <a:t>Trong quá trình test , tester sẽ viết báo cáo kết quả , và liệt kê lỗi gửi cho các developer. Sau khi fix bug xong thì giai đoạn tiếp theo là thực hiện regrestion test để đảm bảo quá trình fix bug không phát sinh lỗi cho các function khác, và cuối cùng là đóng quy trình test bằng việc acception test cho sản phẩm</a:t>
            </a:r>
          </a:p>
          <a:p>
            <a:endParaRPr lang="en-US"/>
          </a:p>
        </p:txBody>
      </p:sp>
      <p:sp>
        <p:nvSpPr>
          <p:cNvPr id="4" name="Slide Number Placeholder 3"/>
          <p:cNvSpPr>
            <a:spLocks noGrp="1"/>
          </p:cNvSpPr>
          <p:nvPr>
            <p:ph type="sldNum" sz="quarter" idx="10"/>
          </p:nvPr>
        </p:nvSpPr>
        <p:spPr/>
        <p:txBody>
          <a:bodyPr/>
          <a:lstStyle/>
          <a:p>
            <a:fld id="{1E7446F2-ABF4-4B4B-9B6B-1BFE35E54DA2}" type="slidenum">
              <a:rPr lang="en-US" smtClean="0"/>
              <a:t>61</a:t>
            </a:fld>
            <a:endParaRPr lang="en-US"/>
          </a:p>
        </p:txBody>
      </p:sp>
    </p:spTree>
    <p:extLst>
      <p:ext uri="{BB962C8B-B14F-4D97-AF65-F5344CB8AC3E}">
        <p14:creationId xmlns:p14="http://schemas.microsoft.com/office/powerpoint/2010/main" val="929475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Dự án gồm 4 giai đoạn test : gồm Unit test, Integration test, system test và Acceptance test</a:t>
            </a:r>
          </a:p>
          <a:p>
            <a:r>
              <a:rPr lang="en-US" baseline="0" smtClean="0"/>
              <a:t>Và đc thể hiện trong V-Model , ứng với mỗi giai đoạn từ việc viết yêu cầu đến việc phân tích và develop code , sẽ tương đương với các mức test như trong hình . </a:t>
            </a:r>
          </a:p>
          <a:p>
            <a:r>
              <a:rPr lang="en-US" baseline="0" smtClean="0"/>
              <a:t>Ngoài 4 giai đoạn Test theo kiểu thông thường thì đối với phần Unit Test , Các Developer sẽ sử dụng Nunit để thực hiện automation test </a:t>
            </a:r>
          </a:p>
          <a:p>
            <a:r>
              <a:rPr lang="en-US" baseline="0" smtClean="0"/>
              <a:t>Và đây là hình ảnh Nunit Test </a:t>
            </a:r>
            <a:endParaRPr lang="en-US" baseline="0" dirty="0" smtClean="0"/>
          </a:p>
        </p:txBody>
      </p:sp>
      <p:sp>
        <p:nvSpPr>
          <p:cNvPr id="4" name="Slide Number Placeholder 3"/>
          <p:cNvSpPr>
            <a:spLocks noGrp="1"/>
          </p:cNvSpPr>
          <p:nvPr>
            <p:ph type="sldNum" sz="quarter" idx="10"/>
          </p:nvPr>
        </p:nvSpPr>
        <p:spPr/>
        <p:txBody>
          <a:bodyPr/>
          <a:lstStyle/>
          <a:p>
            <a:fld id="{1E7446F2-ABF4-4B4B-9B6B-1BFE35E54DA2}" type="slidenum">
              <a:rPr lang="en-US" smtClean="0"/>
              <a:t>62</a:t>
            </a:fld>
            <a:endParaRPr lang="en-US"/>
          </a:p>
        </p:txBody>
      </p:sp>
    </p:spTree>
    <p:extLst>
      <p:ext uri="{BB962C8B-B14F-4D97-AF65-F5344CB8AC3E}">
        <p14:creationId xmlns:p14="http://schemas.microsoft.com/office/powerpoint/2010/main" val="3219084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7446F2-ABF4-4B4B-9B6B-1BFE35E54DA2}" type="slidenum">
              <a:rPr lang="en-US" smtClean="0"/>
              <a:t>63</a:t>
            </a:fld>
            <a:endParaRPr lang="en-US"/>
          </a:p>
        </p:txBody>
      </p:sp>
    </p:spTree>
    <p:extLst>
      <p:ext uri="{BB962C8B-B14F-4D97-AF65-F5344CB8AC3E}">
        <p14:creationId xmlns:p14="http://schemas.microsoft.com/office/powerpoint/2010/main" val="940588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Về</a:t>
            </a:r>
            <a:r>
              <a:rPr lang="en-US" baseline="0" smtClean="0"/>
              <a:t> các loại test, chúng em sử dụng 5 loại:</a:t>
            </a:r>
          </a:p>
          <a:p>
            <a:r>
              <a:rPr lang="en-US" b="1" smtClean="0"/>
              <a:t>GUI Test:</a:t>
            </a:r>
            <a:r>
              <a:rPr lang="en-US" smtClean="0"/>
              <a:t> Chúng</a:t>
            </a:r>
            <a:r>
              <a:rPr lang="en-US" baseline="0" smtClean="0"/>
              <a:t> em test để đảm bảo giao diện của sản phẩm đúng như mô tả trong requirement,  bao gồm các button, modal, màu sắc, font, size…</a:t>
            </a:r>
          </a:p>
          <a:p>
            <a:r>
              <a:rPr lang="en-US" b="1" baseline="0" smtClean="0"/>
              <a:t>Function test</a:t>
            </a:r>
            <a:r>
              <a:rPr lang="en-US" baseline="0" smtClean="0"/>
              <a:t>: Quá trình này em thực hiện test theo TC và free test với expected result là từng module chạy đúng và khi kết hợp chúng với nhau, chức năng vẫn đảm bảo được yêu cầu của requirement</a:t>
            </a:r>
          </a:p>
          <a:p>
            <a:r>
              <a:rPr lang="en-US" b="1" baseline="0" smtClean="0"/>
              <a:t>Acceptance test</a:t>
            </a:r>
            <a:r>
              <a:rPr lang="en-US" baseline="0" smtClean="0"/>
              <a:t>: do đồ án ko phải là yêu cầu từ khách hàng nên sẽ test theo checklist để để đảm bảo đạt yêu cầu nhất định cho sản phẩm </a:t>
            </a:r>
            <a:endParaRPr lang="en-US" smtClean="0"/>
          </a:p>
          <a:p>
            <a:endParaRPr lang="en-US"/>
          </a:p>
        </p:txBody>
      </p:sp>
      <p:sp>
        <p:nvSpPr>
          <p:cNvPr id="4" name="Slide Number Placeholder 3"/>
          <p:cNvSpPr>
            <a:spLocks noGrp="1"/>
          </p:cNvSpPr>
          <p:nvPr>
            <p:ph type="sldNum" sz="quarter" idx="10"/>
          </p:nvPr>
        </p:nvSpPr>
        <p:spPr/>
        <p:txBody>
          <a:bodyPr/>
          <a:lstStyle/>
          <a:p>
            <a:fld id="{1E7446F2-ABF4-4B4B-9B6B-1BFE35E54DA2}" type="slidenum">
              <a:rPr lang="en-US" smtClean="0"/>
              <a:t>64</a:t>
            </a:fld>
            <a:endParaRPr lang="en-US"/>
          </a:p>
        </p:txBody>
      </p:sp>
    </p:spTree>
    <p:extLst>
      <p:ext uri="{BB962C8B-B14F-4D97-AF65-F5344CB8AC3E}">
        <p14:creationId xmlns:p14="http://schemas.microsoft.com/office/powerpoint/2010/main" val="2954528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Về</a:t>
            </a:r>
            <a:r>
              <a:rPr lang="en-US" baseline="0" smtClean="0"/>
              <a:t> các loại test, chúng em sử dụng 5 loại:</a:t>
            </a:r>
          </a:p>
          <a:p>
            <a:r>
              <a:rPr lang="en-US" b="1" smtClean="0"/>
              <a:t>GUI Test:</a:t>
            </a:r>
            <a:r>
              <a:rPr lang="en-US" smtClean="0"/>
              <a:t> Chúng</a:t>
            </a:r>
            <a:r>
              <a:rPr lang="en-US" baseline="0" smtClean="0"/>
              <a:t> em test để đảm bảo giao diện của sản phẩm đúng như mô tả trong requirement,  bao gồm các button, modal, màu sắc, font, size…</a:t>
            </a:r>
          </a:p>
          <a:p>
            <a:r>
              <a:rPr lang="en-US" b="1" baseline="0" smtClean="0"/>
              <a:t>Function test</a:t>
            </a:r>
            <a:r>
              <a:rPr lang="en-US" baseline="0" smtClean="0"/>
              <a:t>: Quá trình này em thực hiện test theo TC và free test với expected result là từng module chạy đúng và khi kết hợp chúng với nhau, chức năng vẫn đảm bảo được yêu cầu của requirement</a:t>
            </a:r>
          </a:p>
          <a:p>
            <a:r>
              <a:rPr lang="en-US" b="1" baseline="0" smtClean="0"/>
              <a:t>Acceptance test</a:t>
            </a:r>
            <a:r>
              <a:rPr lang="en-US" baseline="0" smtClean="0"/>
              <a:t>: do đồ án ko phải là yêu cầu từ khách hàng nên sẽ test theo checklist để để đảm bảo đạt yêu cầu nhất định cho sản phẩm </a:t>
            </a:r>
            <a:endParaRPr lang="en-US" smtClean="0"/>
          </a:p>
          <a:p>
            <a:endParaRPr lang="en-US"/>
          </a:p>
        </p:txBody>
      </p:sp>
      <p:sp>
        <p:nvSpPr>
          <p:cNvPr id="4" name="Slide Number Placeholder 3"/>
          <p:cNvSpPr>
            <a:spLocks noGrp="1"/>
          </p:cNvSpPr>
          <p:nvPr>
            <p:ph type="sldNum" sz="quarter" idx="10"/>
          </p:nvPr>
        </p:nvSpPr>
        <p:spPr/>
        <p:txBody>
          <a:bodyPr/>
          <a:lstStyle/>
          <a:p>
            <a:fld id="{1E7446F2-ABF4-4B4B-9B6B-1BFE35E54DA2}" type="slidenum">
              <a:rPr lang="en-US" smtClean="0"/>
              <a:t>65</a:t>
            </a:fld>
            <a:endParaRPr lang="en-US"/>
          </a:p>
        </p:txBody>
      </p:sp>
    </p:spTree>
    <p:extLst>
      <p:ext uri="{BB962C8B-B14F-4D97-AF65-F5344CB8AC3E}">
        <p14:creationId xmlns:p14="http://schemas.microsoft.com/office/powerpoint/2010/main" val="1663521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Tiếp</a:t>
            </a:r>
            <a:r>
              <a:rPr lang="en-US" baseline="0" smtClean="0"/>
              <a:t> đến là các công cụ test và môi trường test , như hình vẽ trên là môi trường để thực hiện test sản phẩm </a:t>
            </a:r>
            <a:endParaRPr lang="en-US"/>
          </a:p>
        </p:txBody>
      </p:sp>
      <p:sp>
        <p:nvSpPr>
          <p:cNvPr id="4" name="Slide Number Placeholder 3"/>
          <p:cNvSpPr>
            <a:spLocks noGrp="1"/>
          </p:cNvSpPr>
          <p:nvPr>
            <p:ph type="sldNum" sz="quarter" idx="10"/>
          </p:nvPr>
        </p:nvSpPr>
        <p:spPr/>
        <p:txBody>
          <a:bodyPr/>
          <a:lstStyle/>
          <a:p>
            <a:fld id="{1E7446F2-ABF4-4B4B-9B6B-1BFE35E54DA2}" type="slidenum">
              <a:rPr lang="en-US" smtClean="0"/>
              <a:t>66</a:t>
            </a:fld>
            <a:endParaRPr lang="en-US"/>
          </a:p>
        </p:txBody>
      </p:sp>
    </p:spTree>
    <p:extLst>
      <p:ext uri="{BB962C8B-B14F-4D97-AF65-F5344CB8AC3E}">
        <p14:creationId xmlns:p14="http://schemas.microsoft.com/office/powerpoint/2010/main" val="1252707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Và</a:t>
            </a:r>
            <a:r>
              <a:rPr lang="en-US" baseline="0" smtClean="0"/>
              <a:t> một số công cụ test như Color Picker là 1 ứng dụng của Google AppStore . Nó được sử dụng để test giao diện hình ảnh , như đọc mã màu , kích thước từng đối tượng trên màn hình web </a:t>
            </a:r>
          </a:p>
          <a:p>
            <a:r>
              <a:rPr lang="en-US" baseline="0" smtClean="0"/>
              <a:t>Bên dưới là Hostedredmine , 1 công cụ hữu ích cho việc quản lý bug của dự án </a:t>
            </a:r>
            <a:endParaRPr lang="en-US"/>
          </a:p>
        </p:txBody>
      </p:sp>
      <p:sp>
        <p:nvSpPr>
          <p:cNvPr id="4" name="Slide Number Placeholder 3"/>
          <p:cNvSpPr>
            <a:spLocks noGrp="1"/>
          </p:cNvSpPr>
          <p:nvPr>
            <p:ph type="sldNum" sz="quarter" idx="10"/>
          </p:nvPr>
        </p:nvSpPr>
        <p:spPr/>
        <p:txBody>
          <a:bodyPr/>
          <a:lstStyle/>
          <a:p>
            <a:fld id="{1E7446F2-ABF4-4B4B-9B6B-1BFE35E54DA2}" type="slidenum">
              <a:rPr lang="en-US" smtClean="0"/>
              <a:t>67</a:t>
            </a:fld>
            <a:endParaRPr lang="en-US"/>
          </a:p>
        </p:txBody>
      </p:sp>
    </p:spTree>
    <p:extLst>
      <p:ext uri="{BB962C8B-B14F-4D97-AF65-F5344CB8AC3E}">
        <p14:creationId xmlns:p14="http://schemas.microsoft.com/office/powerpoint/2010/main" val="1968769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Để</a:t>
            </a:r>
            <a:r>
              <a:rPr lang="en-US" baseline="0" smtClean="0"/>
              <a:t> tạo ra được test case chúng em dựa vào sơ đồ Test Case GuideLine , Như trên hình vẽ là hình ảnh hướng dẫn cách tạo các trường hợp test 1 cách tương đối triệt để</a:t>
            </a:r>
          </a:p>
          <a:p>
            <a:r>
              <a:rPr lang="en-US" baseline="0" smtClean="0"/>
              <a:t>_ Mũi tên màu đen ở giữa biểu thị cho 1 test case với trường hợp cơ bản nhất(Normal flow ) là trường hợp chạy theo requirement . Từ đó , các step(các bước) trong 1 testcase đó có thể được thay thế bởi những step khác để tạo ra 1 test case mới </a:t>
            </a:r>
          </a:p>
          <a:p>
            <a:r>
              <a:rPr lang="en-US" baseline="0" smtClean="0"/>
              <a:t>_ 1 End Usecase có thể có nhiều trường hợp khác nhau như flow 1 (Thay thế các step để đến được En)</a:t>
            </a:r>
            <a:endParaRPr lang="en-US" b="1" baseline="0" smtClean="0"/>
          </a:p>
          <a:p>
            <a:r>
              <a:rPr lang="en-US" baseline="0" smtClean="0"/>
              <a:t>_ hoặc quay trở về bước ban đầu và cũng có thể dẫn đến 1 kết quả test khác mà vẫn đạt kết quả .</a:t>
            </a:r>
          </a:p>
          <a:p>
            <a:endParaRPr lang="en-US"/>
          </a:p>
        </p:txBody>
      </p:sp>
      <p:sp>
        <p:nvSpPr>
          <p:cNvPr id="4" name="Slide Number Placeholder 3"/>
          <p:cNvSpPr>
            <a:spLocks noGrp="1"/>
          </p:cNvSpPr>
          <p:nvPr>
            <p:ph type="sldNum" sz="quarter" idx="10"/>
          </p:nvPr>
        </p:nvSpPr>
        <p:spPr/>
        <p:txBody>
          <a:bodyPr/>
          <a:lstStyle/>
          <a:p>
            <a:fld id="{1E7446F2-ABF4-4B4B-9B6B-1BFE35E54DA2}" type="slidenum">
              <a:rPr lang="en-US" smtClean="0"/>
              <a:t>68</a:t>
            </a:fld>
            <a:endParaRPr lang="en-US"/>
          </a:p>
        </p:txBody>
      </p:sp>
    </p:spTree>
    <p:extLst>
      <p:ext uri="{BB962C8B-B14F-4D97-AF65-F5344CB8AC3E}">
        <p14:creationId xmlns:p14="http://schemas.microsoft.com/office/powerpoint/2010/main" val="169903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Từ</a:t>
            </a:r>
            <a:r>
              <a:rPr lang="en-US" baseline="0" smtClean="0"/>
              <a:t> việc tạo test case , tất cả các test case đc quản lý trong Excel </a:t>
            </a:r>
          </a:p>
          <a:p>
            <a:r>
              <a:rPr lang="en-US" baseline="0" smtClean="0"/>
              <a:t>Đây là Function Test case của dự án , chúng e đã tạo được 309 test case cho tất cả các function . </a:t>
            </a:r>
          </a:p>
          <a:p>
            <a:r>
              <a:rPr lang="en-US" baseline="0" smtClean="0"/>
              <a:t>Hiển thị các mục như Testcase Id , Testcase Description , Expect result , result and Test date </a:t>
            </a:r>
            <a:endParaRPr lang="en-US"/>
          </a:p>
        </p:txBody>
      </p:sp>
      <p:sp>
        <p:nvSpPr>
          <p:cNvPr id="4" name="Slide Number Placeholder 3"/>
          <p:cNvSpPr>
            <a:spLocks noGrp="1"/>
          </p:cNvSpPr>
          <p:nvPr>
            <p:ph type="sldNum" sz="quarter" idx="10"/>
          </p:nvPr>
        </p:nvSpPr>
        <p:spPr/>
        <p:txBody>
          <a:bodyPr/>
          <a:lstStyle/>
          <a:p>
            <a:fld id="{1E7446F2-ABF4-4B4B-9B6B-1BFE35E54DA2}" type="slidenum">
              <a:rPr lang="en-US" smtClean="0"/>
              <a:t>69</a:t>
            </a:fld>
            <a:endParaRPr lang="en-US"/>
          </a:p>
        </p:txBody>
      </p:sp>
    </p:spTree>
    <p:extLst>
      <p:ext uri="{BB962C8B-B14F-4D97-AF65-F5344CB8AC3E}">
        <p14:creationId xmlns:p14="http://schemas.microsoft.com/office/powerpoint/2010/main" val="3506190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Cũng</a:t>
            </a:r>
            <a:r>
              <a:rPr lang="en-US" baseline="0" smtClean="0"/>
              <a:t> như Function test thì Graphic User Interface Testcase cũng được tạo trên excel nhu hình ảnh trên </a:t>
            </a:r>
          </a:p>
          <a:p>
            <a:endParaRPr lang="en-US"/>
          </a:p>
        </p:txBody>
      </p:sp>
      <p:sp>
        <p:nvSpPr>
          <p:cNvPr id="4" name="Slide Number Placeholder 3"/>
          <p:cNvSpPr>
            <a:spLocks noGrp="1"/>
          </p:cNvSpPr>
          <p:nvPr>
            <p:ph type="sldNum" sz="quarter" idx="10"/>
          </p:nvPr>
        </p:nvSpPr>
        <p:spPr/>
        <p:txBody>
          <a:bodyPr/>
          <a:lstStyle/>
          <a:p>
            <a:fld id="{1E7446F2-ABF4-4B4B-9B6B-1BFE35E54DA2}" type="slidenum">
              <a:rPr lang="en-US" smtClean="0"/>
              <a:t>70</a:t>
            </a:fld>
            <a:endParaRPr lang="en-US"/>
          </a:p>
        </p:txBody>
      </p:sp>
    </p:spTree>
    <p:extLst>
      <p:ext uri="{BB962C8B-B14F-4D97-AF65-F5344CB8AC3E}">
        <p14:creationId xmlns:p14="http://schemas.microsoft.com/office/powerpoint/2010/main" val="302727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err="1" smtClean="0">
                <a:solidFill>
                  <a:srgbClr val="FF0000"/>
                </a:solidFill>
              </a:rPr>
              <a:t>Nội</a:t>
            </a:r>
            <a:r>
              <a:rPr lang="en-US" baseline="0" dirty="0" smtClean="0">
                <a:solidFill>
                  <a:srgbClr val="FF0000"/>
                </a:solidFill>
              </a:rPr>
              <a:t> dung </a:t>
            </a:r>
            <a:r>
              <a:rPr lang="en-US" baseline="0" dirty="0" err="1" smtClean="0">
                <a:solidFill>
                  <a:srgbClr val="FF0000"/>
                </a:solidFill>
              </a:rPr>
              <a:t>trình</a:t>
            </a:r>
            <a:r>
              <a:rPr lang="en-US" baseline="0" dirty="0" smtClean="0">
                <a:solidFill>
                  <a:srgbClr val="FF0000"/>
                </a:solidFill>
              </a:rPr>
              <a:t> </a:t>
            </a:r>
            <a:r>
              <a:rPr lang="en-US" baseline="0" dirty="0" err="1" smtClean="0">
                <a:solidFill>
                  <a:srgbClr val="FF0000"/>
                </a:solidFill>
              </a:rPr>
              <a:t>bày</a:t>
            </a:r>
            <a:r>
              <a:rPr lang="en-US" dirty="0" smtClean="0">
                <a:solidFill>
                  <a:srgbClr val="FF0000"/>
                </a:solidFill>
              </a:rPr>
              <a:t> </a:t>
            </a:r>
            <a:r>
              <a:rPr lang="en-US" baseline="0" dirty="0" err="1" smtClean="0">
                <a:solidFill>
                  <a:srgbClr val="FF0000"/>
                </a:solidFill>
              </a:rPr>
              <a:t>của</a:t>
            </a:r>
            <a:r>
              <a:rPr lang="en-US" baseline="0" dirty="0" smtClean="0">
                <a:solidFill>
                  <a:srgbClr val="FF0000"/>
                </a:solidFill>
              </a:rPr>
              <a:t> </a:t>
            </a:r>
            <a:r>
              <a:rPr lang="en-US" baseline="0" dirty="0" err="1" smtClean="0">
                <a:solidFill>
                  <a:srgbClr val="FF0000"/>
                </a:solidFill>
              </a:rPr>
              <a:t>chúng</a:t>
            </a:r>
            <a:r>
              <a:rPr lang="en-US" baseline="0" dirty="0" smtClean="0">
                <a:solidFill>
                  <a:srgbClr val="FF0000"/>
                </a:solidFill>
              </a:rPr>
              <a:t> </a:t>
            </a:r>
            <a:r>
              <a:rPr lang="en-US" baseline="0" dirty="0" err="1" smtClean="0">
                <a:solidFill>
                  <a:srgbClr val="FF0000"/>
                </a:solidFill>
              </a:rPr>
              <a:t>em</a:t>
            </a:r>
            <a:r>
              <a:rPr lang="en-US" baseline="0" dirty="0" smtClean="0">
                <a:solidFill>
                  <a:srgbClr val="FF0000"/>
                </a:solidFill>
              </a:rPr>
              <a:t> </a:t>
            </a:r>
            <a:r>
              <a:rPr lang="en-US" baseline="0" dirty="0" err="1" smtClean="0">
                <a:solidFill>
                  <a:srgbClr val="FF0000"/>
                </a:solidFill>
              </a:rPr>
              <a:t>có</a:t>
            </a:r>
            <a:r>
              <a:rPr lang="en-US" baseline="0" dirty="0" smtClean="0">
                <a:solidFill>
                  <a:srgbClr val="FF0000"/>
                </a:solidFill>
              </a:rPr>
              <a:t> 8 </a:t>
            </a:r>
            <a:r>
              <a:rPr lang="en-US" baseline="0" dirty="0" err="1" smtClean="0">
                <a:solidFill>
                  <a:srgbClr val="FF0000"/>
                </a:solidFill>
              </a:rPr>
              <a:t>phần</a:t>
            </a:r>
            <a:r>
              <a:rPr lang="en-US" baseline="0" dirty="0" smtClean="0">
                <a:solidFill>
                  <a:srgbClr val="FF0000"/>
                </a:solidFill>
              </a:rPr>
              <a:t> </a:t>
            </a:r>
            <a:r>
              <a:rPr lang="en-US" baseline="0" dirty="0" err="1" smtClean="0">
                <a:solidFill>
                  <a:srgbClr val="FF0000"/>
                </a:solidFill>
              </a:rPr>
              <a:t>chính</a:t>
            </a:r>
            <a:endParaRPr lang="en-US" baseline="0" dirty="0" smtClean="0">
              <a:solidFill>
                <a:srgbClr val="FF0000"/>
              </a:solidFill>
            </a:endParaRPr>
          </a:p>
          <a:p>
            <a:pPr marL="228600" marR="0" indent="-22860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err="1" smtClean="0">
                <a:solidFill>
                  <a:srgbClr val="FF0000"/>
                </a:solidFill>
              </a:rPr>
              <a:t>Phần</a:t>
            </a:r>
            <a:r>
              <a:rPr lang="en-US" baseline="0" dirty="0" smtClean="0">
                <a:solidFill>
                  <a:srgbClr val="FF0000"/>
                </a:solidFill>
              </a:rPr>
              <a:t> 1: </a:t>
            </a:r>
            <a:r>
              <a:rPr lang="en-US" baseline="0" dirty="0" err="1" smtClean="0">
                <a:solidFill>
                  <a:srgbClr val="FF0000"/>
                </a:solidFill>
              </a:rPr>
              <a:t>Thông</a:t>
            </a:r>
            <a:r>
              <a:rPr lang="en-US" baseline="0" dirty="0" smtClean="0">
                <a:solidFill>
                  <a:srgbClr val="FF0000"/>
                </a:solidFill>
              </a:rPr>
              <a:t> tin </a:t>
            </a:r>
            <a:r>
              <a:rPr lang="en-US" baseline="0" dirty="0" err="1" smtClean="0">
                <a:solidFill>
                  <a:srgbClr val="FF0000"/>
                </a:solidFill>
              </a:rPr>
              <a:t>chung</a:t>
            </a:r>
            <a:r>
              <a:rPr lang="en-US" baseline="0" dirty="0" smtClean="0">
                <a:solidFill>
                  <a:srgbClr val="FF0000"/>
                </a:solidFill>
              </a:rPr>
              <a:t> </a:t>
            </a:r>
            <a:r>
              <a:rPr lang="en-US" baseline="0" dirty="0" err="1" smtClean="0">
                <a:solidFill>
                  <a:srgbClr val="FF0000"/>
                </a:solidFill>
              </a:rPr>
              <a:t>về</a:t>
            </a:r>
            <a:r>
              <a:rPr lang="en-US" baseline="0" dirty="0" smtClean="0">
                <a:solidFill>
                  <a:srgbClr val="FF0000"/>
                </a:solidFill>
              </a:rPr>
              <a:t> </a:t>
            </a:r>
            <a:r>
              <a:rPr lang="en-US" baseline="0" dirty="0" err="1" smtClean="0">
                <a:solidFill>
                  <a:srgbClr val="FF0000"/>
                </a:solidFill>
              </a:rPr>
              <a:t>đồ</a:t>
            </a:r>
            <a:r>
              <a:rPr lang="en-US" baseline="0" dirty="0" smtClean="0">
                <a:solidFill>
                  <a:srgbClr val="FF0000"/>
                </a:solidFill>
              </a:rPr>
              <a:t> </a:t>
            </a:r>
            <a:r>
              <a:rPr lang="en-US" baseline="0" dirty="0" err="1" smtClean="0">
                <a:solidFill>
                  <a:srgbClr val="FF0000"/>
                </a:solidFill>
              </a:rPr>
              <a:t>án</a:t>
            </a:r>
            <a:endParaRPr lang="en-US" baseline="0" dirty="0" smtClean="0">
              <a:solidFill>
                <a:srgbClr val="FF0000"/>
              </a:solidFill>
            </a:endParaRPr>
          </a:p>
          <a:p>
            <a:pPr marL="228600" marR="0" indent="-22860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solidFill>
                  <a:srgbClr val="FF0000"/>
                </a:solidFill>
              </a:rPr>
              <a:t>…</a:t>
            </a:r>
          </a:p>
          <a:p>
            <a:pPr marL="228600" marR="0" indent="-22860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err="1" smtClean="0">
                <a:solidFill>
                  <a:srgbClr val="FF0000"/>
                </a:solidFill>
              </a:rPr>
              <a:t>Và</a:t>
            </a:r>
            <a:r>
              <a:rPr lang="en-US" baseline="0" dirty="0" smtClean="0">
                <a:solidFill>
                  <a:srgbClr val="FF0000"/>
                </a:solidFill>
              </a:rPr>
              <a:t> </a:t>
            </a:r>
            <a:r>
              <a:rPr lang="en-US" baseline="0" dirty="0" err="1" smtClean="0">
                <a:solidFill>
                  <a:srgbClr val="FF0000"/>
                </a:solidFill>
              </a:rPr>
              <a:t>cuối</a:t>
            </a:r>
            <a:r>
              <a:rPr lang="en-US" baseline="0" dirty="0" smtClean="0">
                <a:solidFill>
                  <a:srgbClr val="FF0000"/>
                </a:solidFill>
              </a:rPr>
              <a:t> </a:t>
            </a:r>
            <a:r>
              <a:rPr lang="en-US" baseline="0" dirty="0" err="1" smtClean="0">
                <a:solidFill>
                  <a:srgbClr val="FF0000"/>
                </a:solidFill>
              </a:rPr>
              <a:t>cùng</a:t>
            </a:r>
            <a:r>
              <a:rPr lang="en-US" baseline="0" dirty="0" smtClean="0">
                <a:solidFill>
                  <a:srgbClr val="FF0000"/>
                </a:solidFill>
              </a:rPr>
              <a:t> </a:t>
            </a:r>
            <a:r>
              <a:rPr lang="en-US" baseline="0" dirty="0" err="1" smtClean="0">
                <a:solidFill>
                  <a:srgbClr val="FF0000"/>
                </a:solidFill>
              </a:rPr>
              <a:t>là</a:t>
            </a:r>
            <a:r>
              <a:rPr lang="en-US" baseline="0" dirty="0" smtClean="0">
                <a:solidFill>
                  <a:srgbClr val="FF0000"/>
                </a:solidFill>
              </a:rPr>
              <a:t> Q&amp;A</a:t>
            </a:r>
          </a:p>
        </p:txBody>
      </p:sp>
      <p:sp>
        <p:nvSpPr>
          <p:cNvPr id="4" name="Slide Number Placeholder 3"/>
          <p:cNvSpPr>
            <a:spLocks noGrp="1"/>
          </p:cNvSpPr>
          <p:nvPr>
            <p:ph type="sldNum" sz="quarter" idx="10"/>
          </p:nvPr>
        </p:nvSpPr>
        <p:spPr/>
        <p:txBody>
          <a:bodyPr/>
          <a:lstStyle/>
          <a:p>
            <a:fld id="{2E4FD646-94DD-42BA-AA96-83FC956D84D4}" type="slidenum">
              <a:rPr lang="en-US" smtClean="0"/>
              <a:t>3</a:t>
            </a:fld>
            <a:endParaRPr lang="en-US"/>
          </a:p>
        </p:txBody>
      </p:sp>
    </p:spTree>
    <p:extLst>
      <p:ext uri="{BB962C8B-B14F-4D97-AF65-F5344CB8AC3E}">
        <p14:creationId xmlns:p14="http://schemas.microsoft.com/office/powerpoint/2010/main" val="10044571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Và</a:t>
            </a:r>
            <a:r>
              <a:rPr lang="en-US" baseline="0" smtClean="0"/>
              <a:t> trong quá trình execute test dựa vào test case thì phát hiện ra lỗi của chương trình . Các lỗi đó được quản lí trên Hostedredmine </a:t>
            </a:r>
          </a:p>
          <a:p>
            <a:r>
              <a:rPr lang="en-US" baseline="0" smtClean="0"/>
              <a:t>Đây là hình ảnh của quản lý lỗi . Mỗi thành viên trong nhóm đăng kí 1 tài khoản trong trang web này và được thêm vào nhóm bởi tester </a:t>
            </a:r>
          </a:p>
          <a:p>
            <a:r>
              <a:rPr lang="en-US" baseline="0" smtClean="0"/>
              <a:t>Mỗi bug được phát hiện , tester sẽ mô phỏng tình trạng của từng lỗi và giao việc fix bug cho developer phụ trách lỗi đó .Và sau khi fix bug xong thì developer sẽ edit lại trang thái của lỗi đó .</a:t>
            </a:r>
          </a:p>
          <a:p>
            <a:r>
              <a:rPr lang="en-US" baseline="0" smtClean="0"/>
              <a:t>Như trong hình là Version 1 của việc bug tracking . Các lỗi được biểu hiện các màu sắc tương ứng với trạng thái hay mức độ xử lý lỗi . </a:t>
            </a:r>
          </a:p>
          <a:p>
            <a:r>
              <a:rPr lang="en-US" baseline="0" smtClean="0"/>
              <a:t>Màu đỏ là biểu thị cho lỗi cần khắc phục nhanh chóng trong thời gian sớm nhất , và màu nhạt dần là mức độ nhẹ hơn  </a:t>
            </a:r>
            <a:endParaRPr lang="en-US"/>
          </a:p>
        </p:txBody>
      </p:sp>
      <p:sp>
        <p:nvSpPr>
          <p:cNvPr id="4" name="Slide Number Placeholder 3"/>
          <p:cNvSpPr>
            <a:spLocks noGrp="1"/>
          </p:cNvSpPr>
          <p:nvPr>
            <p:ph type="sldNum" sz="quarter" idx="10"/>
          </p:nvPr>
        </p:nvSpPr>
        <p:spPr/>
        <p:txBody>
          <a:bodyPr/>
          <a:lstStyle/>
          <a:p>
            <a:fld id="{1E7446F2-ABF4-4B4B-9B6B-1BFE35E54DA2}" type="slidenum">
              <a:rPr lang="en-US" smtClean="0"/>
              <a:t>71</a:t>
            </a:fld>
            <a:endParaRPr lang="en-US"/>
          </a:p>
        </p:txBody>
      </p:sp>
    </p:spTree>
    <p:extLst>
      <p:ext uri="{BB962C8B-B14F-4D97-AF65-F5344CB8AC3E}">
        <p14:creationId xmlns:p14="http://schemas.microsoft.com/office/powerpoint/2010/main" val="1332976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Và</a:t>
            </a:r>
            <a:r>
              <a:rPr lang="en-US" baseline="0" smtClean="0"/>
              <a:t> hình ảnh Gant chart này cho thấy được thời gian fux bug cũng như % công việc được hoàn thành của từng bug ,</a:t>
            </a:r>
          </a:p>
          <a:p>
            <a:r>
              <a:rPr lang="en-US" baseline="0" smtClean="0"/>
              <a:t>Màu xanh thể hiện bug đã đc fix cong , còn màu đỏ là lượng cong việc còn sót lại </a:t>
            </a:r>
            <a:endParaRPr lang="en-US"/>
          </a:p>
        </p:txBody>
      </p:sp>
      <p:sp>
        <p:nvSpPr>
          <p:cNvPr id="4" name="Slide Number Placeholder 3"/>
          <p:cNvSpPr>
            <a:spLocks noGrp="1"/>
          </p:cNvSpPr>
          <p:nvPr>
            <p:ph type="sldNum" sz="quarter" idx="10"/>
          </p:nvPr>
        </p:nvSpPr>
        <p:spPr/>
        <p:txBody>
          <a:bodyPr/>
          <a:lstStyle/>
          <a:p>
            <a:fld id="{1E7446F2-ABF4-4B4B-9B6B-1BFE35E54DA2}" type="slidenum">
              <a:rPr lang="en-US" smtClean="0"/>
              <a:t>72</a:t>
            </a:fld>
            <a:endParaRPr lang="en-US"/>
          </a:p>
        </p:txBody>
      </p:sp>
    </p:spTree>
    <p:extLst>
      <p:ext uri="{BB962C8B-B14F-4D97-AF65-F5344CB8AC3E}">
        <p14:creationId xmlns:p14="http://schemas.microsoft.com/office/powerpoint/2010/main" val="5441507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Còn đây là kết quả test cuối cùng của đồ án </a:t>
            </a:r>
          </a:p>
          <a:p>
            <a:r>
              <a:rPr lang="en-US" baseline="0" smtClean="0"/>
              <a:t>Nhóm tiến hành test qua 3 giai đoạn , giai đoạn 1 chúng e tìm được 129 lỗi , sau quá trình fix bug , đến giai đoạn 2 chỉ còn 41 bugs , và đến giai đoạn 3 thì tất cả các bug đã được sửa 1 cách triệt để </a:t>
            </a:r>
          </a:p>
          <a:p>
            <a:r>
              <a:rPr lang="en-US" baseline="0" smtClean="0"/>
              <a:t>Theo thống kê có 309 Function test case , và 78 GUI Test case tổng cộng 387 . Tất cả đã được hoàn thành </a:t>
            </a:r>
            <a:endParaRPr lang="en-US"/>
          </a:p>
        </p:txBody>
      </p:sp>
      <p:sp>
        <p:nvSpPr>
          <p:cNvPr id="4" name="Slide Number Placeholder 3"/>
          <p:cNvSpPr>
            <a:spLocks noGrp="1"/>
          </p:cNvSpPr>
          <p:nvPr>
            <p:ph type="sldNum" sz="quarter" idx="10"/>
          </p:nvPr>
        </p:nvSpPr>
        <p:spPr/>
        <p:txBody>
          <a:bodyPr/>
          <a:lstStyle/>
          <a:p>
            <a:fld id="{1E7446F2-ABF4-4B4B-9B6B-1BFE35E54DA2}" type="slidenum">
              <a:rPr lang="en-US" smtClean="0"/>
              <a:t>73</a:t>
            </a:fld>
            <a:endParaRPr lang="en-US"/>
          </a:p>
        </p:txBody>
      </p:sp>
    </p:spTree>
    <p:extLst>
      <p:ext uri="{BB962C8B-B14F-4D97-AF65-F5344CB8AC3E}">
        <p14:creationId xmlns:p14="http://schemas.microsoft.com/office/powerpoint/2010/main" val="1400016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Trong</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lựa</a:t>
            </a:r>
            <a:r>
              <a:rPr lang="en-US" baseline="0" dirty="0" smtClean="0"/>
              <a:t> </a:t>
            </a:r>
            <a:r>
              <a:rPr lang="en-US" baseline="0" dirty="0" err="1" smtClean="0"/>
              <a:t>chọn</a:t>
            </a:r>
            <a:r>
              <a:rPr lang="en-US" baseline="0" dirty="0" smtClean="0"/>
              <a:t> ý </a:t>
            </a:r>
            <a:r>
              <a:rPr lang="en-US" baseline="0" dirty="0" err="1" smtClean="0"/>
              <a:t>tưởng</a:t>
            </a:r>
            <a:r>
              <a:rPr lang="en-US" baseline="0" dirty="0" smtClean="0"/>
              <a:t> </a:t>
            </a:r>
            <a:r>
              <a:rPr lang="en-US" baseline="0" dirty="0" err="1" smtClean="0"/>
              <a:t>cho</a:t>
            </a:r>
            <a:r>
              <a:rPr lang="en-US" baseline="0" dirty="0" smtClean="0"/>
              <a:t> </a:t>
            </a:r>
            <a:r>
              <a:rPr lang="en-US" baseline="0" dirty="0" err="1" smtClean="0"/>
              <a:t>dự</a:t>
            </a:r>
            <a:r>
              <a:rPr lang="en-US" baseline="0" dirty="0" smtClean="0"/>
              <a:t> </a:t>
            </a:r>
            <a:r>
              <a:rPr lang="en-US" baseline="0" dirty="0" err="1" smtClean="0"/>
              <a:t>án</a:t>
            </a:r>
            <a:r>
              <a:rPr lang="en-US" baseline="0" dirty="0" smtClean="0"/>
              <a:t>, </a:t>
            </a:r>
            <a:r>
              <a:rPr lang="en-US" baseline="0" dirty="0" err="1" smtClean="0"/>
              <a:t>chúng</a:t>
            </a:r>
            <a:r>
              <a:rPr lang="en-US" baseline="0" dirty="0" smtClean="0"/>
              <a:t> </a:t>
            </a:r>
            <a:r>
              <a:rPr lang="en-US" baseline="0" dirty="0" err="1" smtClean="0"/>
              <a:t>em</a:t>
            </a:r>
            <a:r>
              <a:rPr lang="en-US" baseline="0" dirty="0" smtClean="0"/>
              <a:t> </a:t>
            </a:r>
            <a:r>
              <a:rPr lang="en-US" baseline="0" dirty="0" err="1" smtClean="0"/>
              <a:t>có</a:t>
            </a:r>
            <a:r>
              <a:rPr lang="en-US" baseline="0" dirty="0" smtClean="0"/>
              <a:t> </a:t>
            </a:r>
            <a:r>
              <a:rPr lang="en-US" baseline="0" dirty="0" err="1" smtClean="0"/>
              <a:t>tìm</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thống</a:t>
            </a:r>
            <a:r>
              <a:rPr lang="en-US" baseline="0" dirty="0" smtClean="0"/>
              <a:t> </a:t>
            </a:r>
            <a:r>
              <a:rPr lang="en-US" baseline="0" dirty="0" err="1" smtClean="0"/>
              <a:t>kê</a:t>
            </a:r>
            <a:r>
              <a:rPr lang="en-US" baseline="0" dirty="0" smtClean="0"/>
              <a:t> </a:t>
            </a:r>
            <a:r>
              <a:rPr lang="en-US" baseline="0" dirty="0" err="1" smtClean="0"/>
              <a:t>về</a:t>
            </a:r>
            <a:r>
              <a:rPr lang="en-US" baseline="0" dirty="0" smtClean="0"/>
              <a:t> </a:t>
            </a:r>
            <a:r>
              <a:rPr lang="en-US" baseline="0" dirty="0" err="1" smtClean="0"/>
              <a:t>ngành</a:t>
            </a:r>
            <a:r>
              <a:rPr lang="en-US" baseline="0" dirty="0" smtClean="0"/>
              <a:t> </a:t>
            </a:r>
            <a:r>
              <a:rPr lang="en-US" baseline="0" dirty="0" err="1" smtClean="0"/>
              <a:t>công</a:t>
            </a:r>
            <a:r>
              <a:rPr lang="en-US" baseline="0" dirty="0" smtClean="0"/>
              <a:t> </a:t>
            </a:r>
            <a:r>
              <a:rPr lang="en-US" baseline="0" dirty="0" err="1" smtClean="0"/>
              <a:t>nghiệp</a:t>
            </a:r>
            <a:r>
              <a:rPr lang="en-US" baseline="0" dirty="0" smtClean="0"/>
              <a:t> du </a:t>
            </a:r>
            <a:r>
              <a:rPr lang="en-US" baseline="0" dirty="0" err="1" smtClean="0"/>
              <a:t>lịch</a:t>
            </a:r>
            <a:r>
              <a:rPr lang="en-US" baseline="0" dirty="0" smtClean="0"/>
              <a:t> </a:t>
            </a:r>
            <a:r>
              <a:rPr lang="en-US" baseline="0" dirty="0" err="1" smtClean="0"/>
              <a:t>trực</a:t>
            </a:r>
            <a:r>
              <a:rPr lang="en-US" baseline="0" dirty="0" smtClean="0"/>
              <a:t> </a:t>
            </a:r>
            <a:r>
              <a:rPr lang="en-US" baseline="0" dirty="0" err="1" smtClean="0"/>
              <a:t>tuyến</a:t>
            </a:r>
            <a:r>
              <a:rPr lang="en-US" baseline="0" dirty="0" smtClean="0"/>
              <a:t> – </a:t>
            </a:r>
            <a:r>
              <a:rPr lang="en-US" baseline="0" dirty="0" err="1" smtClean="0"/>
              <a:t>được</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trên</a:t>
            </a:r>
            <a:r>
              <a:rPr lang="en-US" baseline="0" dirty="0" smtClean="0"/>
              <a:t> </a:t>
            </a:r>
            <a:r>
              <a:rPr lang="en-US" b="1" baseline="0" dirty="0" smtClean="0"/>
              <a:t>120,000 </a:t>
            </a:r>
            <a:r>
              <a:rPr lang="en-US" baseline="0" dirty="0" err="1" smtClean="0"/>
              <a:t>người</a:t>
            </a:r>
            <a:r>
              <a:rPr lang="en-US" baseline="0" dirty="0" smtClean="0"/>
              <a:t> du </a:t>
            </a:r>
            <a:r>
              <a:rPr lang="en-US" baseline="0" dirty="0" err="1" smtClean="0"/>
              <a:t>lịch</a:t>
            </a:r>
            <a:r>
              <a:rPr lang="en-US" baseline="0" dirty="0" smtClean="0"/>
              <a:t> ở </a:t>
            </a:r>
            <a:r>
              <a:rPr lang="en-US" baseline="0" dirty="0" err="1" smtClean="0"/>
              <a:t>mỹ</a:t>
            </a:r>
            <a:r>
              <a:rPr lang="en-US" baseline="0" dirty="0" smtClean="0"/>
              <a:t> </a:t>
            </a:r>
            <a:r>
              <a:rPr lang="en-US" baseline="0" dirty="0" err="1" smtClean="0"/>
              <a:t>vào</a:t>
            </a:r>
            <a:r>
              <a:rPr lang="en-US" baseline="0" dirty="0" smtClean="0"/>
              <a:t> </a:t>
            </a:r>
            <a:r>
              <a:rPr lang="en-US" baseline="0" dirty="0" err="1" smtClean="0"/>
              <a:t>tháng</a:t>
            </a:r>
            <a:r>
              <a:rPr lang="en-US" baseline="0" dirty="0" smtClean="0"/>
              <a:t> </a:t>
            </a:r>
            <a:r>
              <a:rPr lang="en-US" b="1" baseline="0" dirty="0" smtClean="0"/>
              <a:t>7</a:t>
            </a:r>
            <a:r>
              <a:rPr lang="en-US" baseline="0" dirty="0" smtClean="0"/>
              <a:t> </a:t>
            </a:r>
            <a:r>
              <a:rPr lang="en-US" baseline="0" dirty="0" err="1" smtClean="0"/>
              <a:t>năm</a:t>
            </a:r>
            <a:r>
              <a:rPr lang="en-US" baseline="0" dirty="0" smtClean="0"/>
              <a:t> </a:t>
            </a:r>
            <a:r>
              <a:rPr lang="en-US" b="1" baseline="0" dirty="0" smtClean="0"/>
              <a:t>2013</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E4FD646-94DD-42BA-AA96-83FC956D84D4}" type="slidenum">
              <a:rPr lang="en-US" smtClean="0"/>
              <a:t>4</a:t>
            </a:fld>
            <a:endParaRPr lang="en-US"/>
          </a:p>
        </p:txBody>
      </p:sp>
    </p:spTree>
    <p:extLst>
      <p:ext uri="{BB962C8B-B14F-4D97-AF65-F5344CB8AC3E}">
        <p14:creationId xmlns:p14="http://schemas.microsoft.com/office/powerpoint/2010/main" val="2903030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a:t>
            </a:r>
            <a:r>
              <a:rPr lang="en-US" baseline="0" dirty="0" smtClean="0"/>
              <a:t> </a:t>
            </a:r>
            <a:r>
              <a:rPr lang="en-US" baseline="0" dirty="0" err="1" smtClean="0"/>
              <a:t>thống</a:t>
            </a:r>
            <a:r>
              <a:rPr lang="en-US" baseline="0" dirty="0" smtClean="0"/>
              <a:t> </a:t>
            </a:r>
            <a:r>
              <a:rPr lang="en-US" baseline="0" dirty="0" err="1" smtClean="0"/>
              <a:t>kê</a:t>
            </a:r>
            <a:r>
              <a:rPr lang="en-US" baseline="0" dirty="0" smtClean="0"/>
              <a:t> </a:t>
            </a:r>
            <a:r>
              <a:rPr lang="en-US" baseline="0" dirty="0" err="1" smtClean="0"/>
              <a:t>này</a:t>
            </a:r>
            <a:r>
              <a:rPr lang="en-US" baseline="0" dirty="0" smtClean="0"/>
              <a:t> </a:t>
            </a:r>
            <a:r>
              <a:rPr lang="en-US" baseline="0" dirty="0" err="1" smtClean="0"/>
              <a:t>thì</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E4FD646-94DD-42BA-AA96-83FC956D84D4}" type="slidenum">
              <a:rPr lang="en-US" smtClean="0"/>
              <a:t>5</a:t>
            </a:fld>
            <a:endParaRPr lang="en-US"/>
          </a:p>
        </p:txBody>
      </p:sp>
    </p:spTree>
    <p:extLst>
      <p:ext uri="{BB962C8B-B14F-4D97-AF65-F5344CB8AC3E}">
        <p14:creationId xmlns:p14="http://schemas.microsoft.com/office/powerpoint/2010/main" val="1813248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có</a:t>
            </a:r>
            <a:r>
              <a:rPr lang="en-US" baseline="0" dirty="0" smtClean="0"/>
              <a:t> ...</a:t>
            </a:r>
            <a:endParaRPr lang="en-US" dirty="0" smtClean="0"/>
          </a:p>
          <a:p>
            <a:endParaRPr lang="en-US" dirty="0" smtClean="0"/>
          </a:p>
          <a:p>
            <a:r>
              <a:rPr lang="en-US" dirty="0" err="1" smtClean="0"/>
              <a:t>Những</a:t>
            </a:r>
            <a:r>
              <a:rPr lang="en-US" baseline="0" dirty="0" smtClean="0"/>
              <a:t> con </a:t>
            </a:r>
            <a:r>
              <a:rPr lang="en-US" baseline="0" dirty="0" err="1" smtClean="0"/>
              <a:t>số</a:t>
            </a:r>
            <a:r>
              <a:rPr lang="en-US" baseline="0" dirty="0" smtClean="0"/>
              <a:t> </a:t>
            </a:r>
            <a:r>
              <a:rPr lang="en-US" baseline="0" dirty="0" err="1" smtClean="0"/>
              <a:t>trên</a:t>
            </a:r>
            <a:r>
              <a:rPr lang="en-US" baseline="0" dirty="0" smtClean="0"/>
              <a:t> </a:t>
            </a:r>
            <a:r>
              <a:rPr lang="en-US" baseline="0" dirty="0" err="1" smtClean="0"/>
              <a:t>cho</a:t>
            </a:r>
            <a:r>
              <a:rPr lang="en-US" baseline="0" dirty="0" smtClean="0"/>
              <a:t> </a:t>
            </a:r>
            <a:r>
              <a:rPr lang="en-US" baseline="0" dirty="0" err="1" smtClean="0"/>
              <a:t>thấy</a:t>
            </a:r>
            <a:r>
              <a:rPr lang="en-US" baseline="0" dirty="0" smtClean="0"/>
              <a:t> </a:t>
            </a:r>
            <a:r>
              <a:rPr lang="en-US" baseline="0" dirty="0" err="1" smtClean="0"/>
              <a:t>nhu</a:t>
            </a:r>
            <a:r>
              <a:rPr lang="en-US" baseline="0" dirty="0" smtClean="0"/>
              <a:t> </a:t>
            </a:r>
            <a:r>
              <a:rPr lang="en-US" baseline="0" dirty="0" err="1" smtClean="0"/>
              <a:t>cầu</a:t>
            </a:r>
            <a:r>
              <a:rPr lang="en-US" baseline="0" dirty="0" smtClean="0"/>
              <a:t> chia </a:t>
            </a:r>
            <a:r>
              <a:rPr lang="en-US" baseline="0" dirty="0" err="1" smtClean="0"/>
              <a:t>sẻ</a:t>
            </a:r>
            <a:r>
              <a:rPr lang="en-US" baseline="0" dirty="0" smtClean="0"/>
              <a:t> </a:t>
            </a:r>
            <a:r>
              <a:rPr lang="en-US" baseline="0" dirty="0" err="1" smtClean="0"/>
              <a:t>trải</a:t>
            </a:r>
            <a:r>
              <a:rPr lang="en-US" baseline="0" dirty="0" smtClean="0"/>
              <a:t> </a:t>
            </a:r>
            <a:r>
              <a:rPr lang="en-US" baseline="0" dirty="0" err="1" smtClean="0"/>
              <a:t>nghiệm</a:t>
            </a:r>
            <a:r>
              <a:rPr lang="en-US" baseline="0" dirty="0" smtClean="0"/>
              <a:t> </a:t>
            </a:r>
            <a:r>
              <a:rPr lang="en-US" baseline="0" dirty="0" err="1" smtClean="0"/>
              <a:t>và</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du </a:t>
            </a:r>
            <a:r>
              <a:rPr lang="en-US" baseline="0" dirty="0" err="1" smtClean="0"/>
              <a:t>lịch</a:t>
            </a:r>
            <a:r>
              <a:rPr lang="en-US" baseline="0" dirty="0" smtClean="0"/>
              <a:t> </a:t>
            </a:r>
            <a:r>
              <a:rPr lang="en-US" baseline="0" dirty="0" err="1" smtClean="0"/>
              <a:t>trên</a:t>
            </a:r>
            <a:r>
              <a:rPr lang="en-US" baseline="0" dirty="0" smtClean="0"/>
              <a:t> </a:t>
            </a:r>
            <a:r>
              <a:rPr lang="en-US" baseline="0" dirty="0" err="1" smtClean="0"/>
              <a:t>các</a:t>
            </a:r>
            <a:r>
              <a:rPr lang="en-US" baseline="0" dirty="0" smtClean="0"/>
              <a:t> </a:t>
            </a:r>
            <a:r>
              <a:rPr lang="en-US" baseline="0" dirty="0" err="1" smtClean="0"/>
              <a:t>trang</a:t>
            </a:r>
            <a:r>
              <a:rPr lang="en-US" baseline="0" dirty="0" smtClean="0"/>
              <a:t> </a:t>
            </a:r>
            <a:r>
              <a:rPr lang="en-US" baseline="0" dirty="0" err="1" smtClean="0"/>
              <a:t>mạng</a:t>
            </a:r>
            <a:r>
              <a:rPr lang="en-US" baseline="0" dirty="0" smtClean="0"/>
              <a:t> </a:t>
            </a:r>
            <a:r>
              <a:rPr lang="en-US" baseline="0" dirty="0" err="1" smtClean="0"/>
              <a:t>xã</a:t>
            </a:r>
            <a:r>
              <a:rPr lang="en-US" baseline="0" dirty="0" smtClean="0"/>
              <a:t> </a:t>
            </a:r>
            <a:r>
              <a:rPr lang="en-US" baseline="0" dirty="0" err="1" smtClean="0"/>
              <a:t>hội</a:t>
            </a:r>
            <a:r>
              <a:rPr lang="en-US" baseline="0" dirty="0" smtClean="0"/>
              <a:t> </a:t>
            </a:r>
            <a:r>
              <a:rPr lang="en-US" baseline="0" dirty="0" err="1" smtClean="0"/>
              <a:t>là</a:t>
            </a:r>
            <a:r>
              <a:rPr lang="en-US" baseline="0" dirty="0" smtClean="0"/>
              <a:t> </a:t>
            </a:r>
            <a:r>
              <a:rPr lang="en-US" baseline="0" dirty="0" err="1" smtClean="0"/>
              <a:t>rất</a:t>
            </a:r>
            <a:r>
              <a:rPr lang="en-US" baseline="0" dirty="0" smtClean="0"/>
              <a:t> </a:t>
            </a:r>
            <a:r>
              <a:rPr lang="en-US" baseline="0" dirty="0" err="1" smtClean="0"/>
              <a:t>lớn</a:t>
            </a:r>
            <a:r>
              <a:rPr lang="en-US" baseline="0" dirty="0" smtClean="0"/>
              <a:t>.</a:t>
            </a:r>
          </a:p>
          <a:p>
            <a:endParaRPr lang="en-US" baseline="0" dirty="0" smtClean="0"/>
          </a:p>
          <a:p>
            <a:r>
              <a:rPr lang="en-US" baseline="0" dirty="0" err="1" smtClean="0"/>
              <a:t>Nhưng</a:t>
            </a:r>
            <a:r>
              <a:rPr lang="en-US" baseline="0" dirty="0" smtClean="0"/>
              <a:t> </a:t>
            </a:r>
            <a:r>
              <a:rPr lang="en-US" baseline="0" dirty="0" err="1" smtClean="0"/>
              <a:t>liệu</a:t>
            </a:r>
            <a:r>
              <a:rPr lang="en-US" baseline="0" dirty="0" smtClean="0"/>
              <a:t> </a:t>
            </a:r>
            <a:r>
              <a:rPr lang="en-US" baseline="0" dirty="0" err="1" smtClean="0"/>
              <a:t>cách</a:t>
            </a:r>
            <a:r>
              <a:rPr lang="en-US" baseline="0" dirty="0" smtClean="0"/>
              <a:t> </a:t>
            </a:r>
            <a:r>
              <a:rPr lang="en-US" baseline="0" dirty="0" err="1" smtClean="0"/>
              <a:t>mọi</a:t>
            </a:r>
            <a:r>
              <a:rPr lang="en-US" baseline="0" dirty="0" smtClean="0"/>
              <a:t> </a:t>
            </a:r>
            <a:r>
              <a:rPr lang="en-US" baseline="0" dirty="0" err="1" smtClean="0"/>
              <a:t>người</a:t>
            </a:r>
            <a:r>
              <a:rPr lang="en-US" baseline="0" dirty="0" smtClean="0"/>
              <a:t> </a:t>
            </a:r>
            <a:r>
              <a:rPr lang="en-US" baseline="0" dirty="0" err="1" smtClean="0"/>
              <a:t>đang</a:t>
            </a:r>
            <a:r>
              <a:rPr lang="en-US" baseline="0" dirty="0" smtClean="0"/>
              <a:t> chia </a:t>
            </a:r>
            <a:r>
              <a:rPr lang="en-US" baseline="0" dirty="0" err="1" smtClean="0"/>
              <a:t>sẻ</a:t>
            </a:r>
            <a:r>
              <a:rPr lang="en-US" baseline="0" dirty="0" smtClean="0"/>
              <a:t> </a:t>
            </a:r>
            <a:r>
              <a:rPr lang="en-US" baseline="0" dirty="0" err="1" smtClean="0"/>
              <a:t>các</a:t>
            </a:r>
            <a:r>
              <a:rPr lang="en-US" baseline="0" dirty="0" smtClean="0"/>
              <a:t> </a:t>
            </a:r>
            <a:r>
              <a:rPr lang="en-US" baseline="0" dirty="0" err="1" smtClean="0"/>
              <a:t>trải</a:t>
            </a:r>
            <a:r>
              <a:rPr lang="en-US" baseline="0" dirty="0" smtClean="0"/>
              <a:t> </a:t>
            </a:r>
            <a:r>
              <a:rPr lang="en-US" baseline="0" dirty="0" err="1" smtClean="0"/>
              <a:t>nghiệm</a:t>
            </a:r>
            <a:r>
              <a:rPr lang="en-US" baseline="0" dirty="0" smtClean="0"/>
              <a:t> </a:t>
            </a:r>
            <a:r>
              <a:rPr lang="en-US" baseline="0" dirty="0" err="1" smtClean="0"/>
              <a:t>của</a:t>
            </a:r>
            <a:r>
              <a:rPr lang="en-US" baseline="0" dirty="0" smtClean="0"/>
              <a:t> </a:t>
            </a:r>
            <a:r>
              <a:rPr lang="en-US" baseline="0" dirty="0" err="1" smtClean="0"/>
              <a:t>mình</a:t>
            </a:r>
            <a:r>
              <a:rPr lang="en-US" baseline="0" dirty="0" smtClean="0"/>
              <a:t> </a:t>
            </a:r>
            <a:r>
              <a:rPr lang="en-US" baseline="0" dirty="0" err="1" smtClean="0"/>
              <a:t>trên</a:t>
            </a:r>
            <a:r>
              <a:rPr lang="en-US" baseline="0" dirty="0" smtClean="0"/>
              <a:t> </a:t>
            </a:r>
            <a:r>
              <a:rPr lang="en-US" baseline="0" dirty="0" err="1" smtClean="0"/>
              <a:t>mạng</a:t>
            </a:r>
            <a:r>
              <a:rPr lang="en-US" baseline="0" dirty="0" smtClean="0"/>
              <a:t> </a:t>
            </a:r>
            <a:r>
              <a:rPr lang="en-US" baseline="0" dirty="0" err="1" smtClean="0"/>
              <a:t>xã</a:t>
            </a:r>
            <a:r>
              <a:rPr lang="en-US" baseline="0" dirty="0" smtClean="0"/>
              <a:t> </a:t>
            </a:r>
            <a:r>
              <a:rPr lang="en-US" baseline="0" dirty="0" err="1" smtClean="0"/>
              <a:t>hội</a:t>
            </a:r>
            <a:r>
              <a:rPr lang="en-US" baseline="0" dirty="0" smtClean="0"/>
              <a:t> </a:t>
            </a:r>
            <a:r>
              <a:rPr lang="en-US" baseline="0" dirty="0" err="1" smtClean="0"/>
              <a:t>có</a:t>
            </a:r>
            <a:r>
              <a:rPr lang="en-US" baseline="0" dirty="0" smtClean="0"/>
              <a:t> </a:t>
            </a:r>
            <a:r>
              <a:rPr lang="en-US" baseline="0" dirty="0" err="1" smtClean="0"/>
              <a:t>thực</a:t>
            </a:r>
            <a:r>
              <a:rPr lang="en-US" baseline="0" dirty="0" smtClean="0"/>
              <a:t> </a:t>
            </a:r>
            <a:r>
              <a:rPr lang="en-US" baseline="0" dirty="0" err="1" smtClean="0"/>
              <a:t>sự</a:t>
            </a:r>
            <a:r>
              <a:rPr lang="en-US" baseline="0" dirty="0" smtClean="0"/>
              <a:t> </a:t>
            </a:r>
            <a:r>
              <a:rPr lang="en-US" baseline="0" dirty="0" err="1" smtClean="0"/>
              <a:t>tiện</a:t>
            </a:r>
            <a:r>
              <a:rPr lang="en-US" baseline="0" dirty="0" smtClean="0"/>
              <a:t> </a:t>
            </a:r>
            <a:r>
              <a:rPr lang="en-US" baseline="0" dirty="0" err="1" smtClean="0"/>
              <a:t>lợi</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E4FD646-94DD-42BA-AA96-83FC956D84D4}" type="slidenum">
              <a:rPr lang="en-US" smtClean="0"/>
              <a:t>6</a:t>
            </a:fld>
            <a:endParaRPr lang="en-US"/>
          </a:p>
        </p:txBody>
      </p:sp>
    </p:spTree>
    <p:extLst>
      <p:ext uri="{BB962C8B-B14F-4D97-AF65-F5344CB8AC3E}">
        <p14:creationId xmlns:p14="http://schemas.microsoft.com/office/powerpoint/2010/main" val="1038271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Hình</a:t>
            </a:r>
            <a:r>
              <a:rPr lang="en-US" baseline="0" dirty="0" smtClean="0"/>
              <a:t> dung bạn </a:t>
            </a:r>
            <a:r>
              <a:rPr lang="en-US" baseline="0" dirty="0" err="1" smtClean="0"/>
              <a:t>đang</a:t>
            </a:r>
            <a:r>
              <a:rPr lang="en-US" baseline="0" dirty="0" smtClean="0"/>
              <a:t>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chuyến</a:t>
            </a:r>
            <a:r>
              <a:rPr lang="en-US" baseline="0" dirty="0" smtClean="0"/>
              <a:t> du </a:t>
            </a:r>
            <a:r>
              <a:rPr lang="en-US" baseline="0" dirty="0" err="1" smtClean="0"/>
              <a:t>lịch</a:t>
            </a:r>
            <a:r>
              <a:rPr lang="en-US" baseline="0" dirty="0" smtClean="0"/>
              <a:t> qua </a:t>
            </a:r>
            <a:r>
              <a:rPr lang="en-US" baseline="0" dirty="0" err="1" smtClean="0"/>
              <a:t>nhiều</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và</a:t>
            </a:r>
            <a:r>
              <a:rPr lang="en-US" baseline="0" dirty="0" smtClean="0"/>
              <a:t> </a:t>
            </a:r>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nơi</a:t>
            </a:r>
            <a:r>
              <a:rPr lang="en-US" baseline="0" dirty="0" smtClean="0"/>
              <a:t> – bạn </a:t>
            </a:r>
            <a:r>
              <a:rPr lang="en-US" baseline="0" dirty="0" err="1" smtClean="0"/>
              <a:t>lại</a:t>
            </a:r>
            <a:r>
              <a:rPr lang="en-US" baseline="0" dirty="0" smtClean="0"/>
              <a:t> post 1 </a:t>
            </a:r>
            <a:r>
              <a:rPr lang="en-US" baseline="0" dirty="0" err="1" smtClean="0"/>
              <a:t>bài</a:t>
            </a:r>
            <a:r>
              <a:rPr lang="en-US" baseline="0" dirty="0" smtClean="0"/>
              <a:t> </a:t>
            </a:r>
            <a:r>
              <a:rPr lang="en-US" baseline="0" dirty="0" err="1" smtClean="0"/>
              <a:t>về</a:t>
            </a:r>
            <a:r>
              <a:rPr lang="en-US" baseline="0" dirty="0" smtClean="0"/>
              <a:t> </a:t>
            </a:r>
            <a:r>
              <a:rPr lang="en-US" baseline="0" dirty="0" err="1" smtClean="0"/>
              <a:t>nơi</a:t>
            </a:r>
            <a:r>
              <a:rPr lang="en-US" baseline="0" dirty="0" smtClean="0"/>
              <a:t> </a:t>
            </a:r>
            <a:r>
              <a:rPr lang="en-US" baseline="0" dirty="0" err="1" smtClean="0"/>
              <a:t>đó</a:t>
            </a:r>
            <a:r>
              <a:rPr lang="en-US" baseline="0" dirty="0" smtClean="0"/>
              <a:t> </a:t>
            </a:r>
            <a:r>
              <a:rPr lang="en-US" baseline="0" dirty="0" err="1" smtClean="0"/>
              <a:t>trên</a:t>
            </a:r>
            <a:r>
              <a:rPr lang="en-US" baseline="0" dirty="0" smtClean="0"/>
              <a:t> </a:t>
            </a:r>
            <a:r>
              <a:rPr lang="en-US" baseline="0" dirty="0" err="1" smtClean="0"/>
              <a:t>facebook</a:t>
            </a:r>
            <a:r>
              <a:rPr lang="en-US" baseline="0" dirty="0" smtClean="0"/>
              <a:t> wall </a:t>
            </a:r>
            <a:r>
              <a:rPr lang="en-US" baseline="0" dirty="0" err="1" smtClean="0"/>
              <a:t>của</a:t>
            </a:r>
            <a:r>
              <a:rPr lang="en-US" baseline="0" dirty="0" smtClean="0"/>
              <a:t> </a:t>
            </a:r>
            <a:r>
              <a:rPr lang="en-US" baseline="0" dirty="0" err="1" smtClean="0"/>
              <a:t>mình</a:t>
            </a:r>
            <a:r>
              <a:rPr lang="en-US" baseline="0" dirty="0" smtClean="0"/>
              <a:t>.</a:t>
            </a:r>
          </a:p>
          <a:p>
            <a:endParaRPr lang="en-US" baseline="0" dirty="0" smtClean="0"/>
          </a:p>
          <a:p>
            <a:r>
              <a:rPr lang="en-US" baseline="0" dirty="0" err="1" smtClean="0"/>
              <a:t>Sau</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bạn </a:t>
            </a:r>
            <a:r>
              <a:rPr lang="en-US" baseline="0" dirty="0" err="1" smtClean="0"/>
              <a:t>trở</a:t>
            </a:r>
            <a:r>
              <a:rPr lang="en-US" baseline="0" dirty="0" smtClean="0"/>
              <a:t> </a:t>
            </a:r>
            <a:r>
              <a:rPr lang="en-US" baseline="0" dirty="0" err="1" smtClean="0"/>
              <a:t>về</a:t>
            </a:r>
            <a:r>
              <a:rPr lang="en-US" baseline="0" dirty="0" smtClean="0"/>
              <a:t> </a:t>
            </a:r>
            <a:r>
              <a:rPr lang="en-US" baseline="0" dirty="0" err="1" smtClean="0"/>
              <a:t>nhà</a:t>
            </a:r>
            <a:r>
              <a:rPr lang="en-US" baseline="0" dirty="0" smtClean="0"/>
              <a:t> </a:t>
            </a:r>
            <a:r>
              <a:rPr lang="en-US" baseline="0" dirty="0" err="1" smtClean="0"/>
              <a:t>và</a:t>
            </a:r>
            <a:r>
              <a:rPr lang="en-US" baseline="0" dirty="0" smtClean="0"/>
              <a:t> </a:t>
            </a:r>
            <a:r>
              <a:rPr lang="en-US" baseline="0" dirty="0" err="1" smtClean="0"/>
              <a:t>muốn</a:t>
            </a:r>
            <a:r>
              <a:rPr lang="en-US" baseline="0" dirty="0" smtClean="0"/>
              <a:t> </a:t>
            </a:r>
            <a:r>
              <a:rPr lang="en-US" baseline="0" dirty="0" err="1" smtClean="0"/>
              <a:t>xem</a:t>
            </a:r>
            <a:r>
              <a:rPr lang="en-US" baseline="0" dirty="0" smtClean="0"/>
              <a:t> </a:t>
            </a:r>
            <a:r>
              <a:rPr lang="en-US" baseline="0" dirty="0" err="1" smtClean="0"/>
              <a:t>lại</a:t>
            </a:r>
            <a:r>
              <a:rPr lang="en-US" baseline="0" dirty="0" smtClean="0"/>
              <a:t> </a:t>
            </a:r>
            <a:r>
              <a:rPr lang="en-US" baseline="0" dirty="0" err="1" smtClean="0"/>
              <a:t>những</a:t>
            </a:r>
            <a:r>
              <a:rPr lang="en-US" baseline="0" dirty="0" smtClean="0"/>
              <a:t> </a:t>
            </a:r>
            <a:r>
              <a:rPr lang="en-US" baseline="0" dirty="0" err="1" smtClean="0"/>
              <a:t>nơi</a:t>
            </a:r>
            <a:r>
              <a:rPr lang="en-US" baseline="0" dirty="0" smtClean="0"/>
              <a:t> </a:t>
            </a:r>
            <a:r>
              <a:rPr lang="en-US" baseline="0" dirty="0" err="1" smtClean="0"/>
              <a:t>mình</a:t>
            </a:r>
            <a:r>
              <a:rPr lang="en-US" baseline="0" dirty="0" smtClean="0"/>
              <a:t> </a:t>
            </a:r>
            <a:r>
              <a:rPr lang="en-US" baseline="0" dirty="0" err="1" smtClean="0"/>
              <a:t>đã</a:t>
            </a:r>
            <a:r>
              <a:rPr lang="en-US" baseline="0" dirty="0" smtClean="0"/>
              <a:t> </a:t>
            </a:r>
            <a:r>
              <a:rPr lang="en-US" baseline="0" dirty="0" err="1" smtClean="0"/>
              <a:t>dừng</a:t>
            </a:r>
            <a:r>
              <a:rPr lang="en-US" baseline="0" dirty="0" smtClean="0"/>
              <a:t> </a:t>
            </a:r>
            <a:r>
              <a:rPr lang="en-US" baseline="0" dirty="0" err="1" smtClean="0"/>
              <a:t>chân</a:t>
            </a:r>
            <a:r>
              <a:rPr lang="en-US" baseline="0" dirty="0" smtClean="0"/>
              <a:t> –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ra</a:t>
            </a:r>
            <a:r>
              <a:rPr lang="en-US" baseline="0" dirty="0" smtClean="0"/>
              <a:t> </a:t>
            </a:r>
            <a:r>
              <a:rPr lang="en-US" baseline="0" dirty="0" err="1" smtClean="0"/>
              <a:t>là</a:t>
            </a:r>
            <a:r>
              <a:rPr lang="en-US" baseline="0" dirty="0" smtClean="0"/>
              <a:t> </a:t>
            </a:r>
            <a:r>
              <a:rPr lang="en-US" baseline="0" dirty="0" err="1" smtClean="0"/>
              <a:t>những</a:t>
            </a:r>
            <a:r>
              <a:rPr lang="en-US" baseline="0" dirty="0" smtClean="0"/>
              <a:t> </a:t>
            </a:r>
            <a:r>
              <a:rPr lang="en-US" baseline="0" dirty="0" err="1" smtClean="0"/>
              <a:t>bài</a:t>
            </a:r>
            <a:r>
              <a:rPr lang="en-US" baseline="0" dirty="0" smtClean="0"/>
              <a:t> post </a:t>
            </a:r>
            <a:r>
              <a:rPr lang="en-US" baseline="0" dirty="0" err="1" smtClean="0"/>
              <a:t>đó</a:t>
            </a:r>
            <a:r>
              <a:rPr lang="en-US" baseline="0" dirty="0" smtClean="0"/>
              <a:t> </a:t>
            </a:r>
            <a:r>
              <a:rPr lang="en-US" baseline="0" dirty="0" err="1" smtClean="0"/>
              <a:t>bị</a:t>
            </a:r>
            <a:r>
              <a:rPr lang="en-US" baseline="0" dirty="0" smtClean="0"/>
              <a:t> </a:t>
            </a:r>
            <a:r>
              <a:rPr lang="en-US" baseline="0" dirty="0" err="1" smtClean="0"/>
              <a:t>lẫn</a:t>
            </a:r>
            <a:r>
              <a:rPr lang="en-US" baseline="0" dirty="0" smtClean="0"/>
              <a:t> </a:t>
            </a:r>
            <a:r>
              <a:rPr lang="en-US" baseline="0" dirty="0" err="1" smtClean="0"/>
              <a:t>lộn</a:t>
            </a:r>
            <a:r>
              <a:rPr lang="en-US" baseline="0" dirty="0" smtClean="0"/>
              <a:t>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mớ</a:t>
            </a:r>
            <a:r>
              <a:rPr lang="en-US" baseline="0" dirty="0" smtClean="0"/>
              <a:t> </a:t>
            </a:r>
            <a:r>
              <a:rPr lang="en-US" baseline="0" dirty="0" err="1" smtClean="0"/>
              <a:t>những</a:t>
            </a:r>
            <a:r>
              <a:rPr lang="en-US" baseline="0" dirty="0" smtClean="0"/>
              <a:t> </a:t>
            </a:r>
            <a:r>
              <a:rPr lang="en-US" baseline="0" dirty="0" err="1" smtClean="0"/>
              <a:t>thứ</a:t>
            </a:r>
            <a:r>
              <a:rPr lang="en-US" baseline="0" dirty="0" smtClean="0"/>
              <a:t> </a:t>
            </a:r>
            <a:r>
              <a:rPr lang="en-US" baseline="0" dirty="0" err="1" smtClean="0"/>
              <a:t>không</a:t>
            </a:r>
            <a:r>
              <a:rPr lang="en-US" baseline="0" dirty="0" smtClean="0"/>
              <a:t> </a:t>
            </a:r>
            <a:r>
              <a:rPr lang="en-US" baseline="0" dirty="0" err="1" smtClean="0"/>
              <a:t>liên</a:t>
            </a:r>
            <a:r>
              <a:rPr lang="en-US" baseline="0" dirty="0" smtClean="0"/>
              <a:t> </a:t>
            </a:r>
            <a:r>
              <a:rPr lang="en-US" baseline="0" dirty="0" err="1" smtClean="0"/>
              <a:t>quan</a:t>
            </a:r>
            <a:r>
              <a:rPr lang="en-US" baseline="0" dirty="0" smtClean="0"/>
              <a:t> </a:t>
            </a:r>
            <a:r>
              <a:rPr lang="en-US" baseline="0" dirty="0" err="1" smtClean="0"/>
              <a:t>khác</a:t>
            </a:r>
            <a:r>
              <a:rPr lang="en-US" baseline="0" dirty="0" smtClean="0"/>
              <a:t> – </a:t>
            </a:r>
            <a:r>
              <a:rPr lang="en-US" baseline="0" dirty="0" err="1" smtClean="0"/>
              <a:t>những</a:t>
            </a:r>
            <a:r>
              <a:rPr lang="en-US" baseline="0" dirty="0" smtClean="0"/>
              <a:t> </a:t>
            </a:r>
            <a:r>
              <a:rPr lang="en-US" baseline="0" dirty="0" err="1" smtClean="0"/>
              <a:t>bài</a:t>
            </a:r>
            <a:r>
              <a:rPr lang="en-US" baseline="0" dirty="0" smtClean="0"/>
              <a:t> </a:t>
            </a:r>
            <a:r>
              <a:rPr lang="en-US" baseline="0" dirty="0" err="1" smtClean="0"/>
              <a:t>hát</a:t>
            </a:r>
            <a:r>
              <a:rPr lang="en-US" baseline="0" dirty="0" smtClean="0"/>
              <a:t>, tin </a:t>
            </a:r>
            <a:r>
              <a:rPr lang="en-US" baseline="0" dirty="0" err="1" smtClean="0"/>
              <a:t>tức</a:t>
            </a:r>
            <a:r>
              <a:rPr lang="en-US" baseline="0" dirty="0" smtClean="0"/>
              <a:t> chia </a:t>
            </a:r>
            <a:r>
              <a:rPr lang="en-US" baseline="0" dirty="0" err="1" smtClean="0"/>
              <a:t>sẻ</a:t>
            </a:r>
            <a:r>
              <a:rPr lang="en-US" baseline="0" dirty="0" smtClean="0"/>
              <a:t>, </a:t>
            </a:r>
            <a:r>
              <a:rPr lang="en-US" baseline="0" dirty="0" err="1" smtClean="0"/>
              <a:t>ai</a:t>
            </a:r>
            <a:r>
              <a:rPr lang="en-US" baseline="0" dirty="0" smtClean="0"/>
              <a:t> </a:t>
            </a:r>
            <a:r>
              <a:rPr lang="en-US" baseline="0" dirty="0" err="1" smtClean="0"/>
              <a:t>đó</a:t>
            </a:r>
            <a:r>
              <a:rPr lang="en-US" baseline="0" dirty="0" smtClean="0"/>
              <a:t> tag bạn </a:t>
            </a:r>
            <a:r>
              <a:rPr lang="en-US" baseline="0" dirty="0" err="1" smtClean="0"/>
              <a:t>vào</a:t>
            </a:r>
            <a:r>
              <a:rPr lang="en-US" baseline="0" dirty="0" smtClean="0"/>
              <a:t> </a:t>
            </a:r>
            <a:r>
              <a:rPr lang="en-US" baseline="0" dirty="0" err="1" smtClean="0"/>
              <a:t>một</a:t>
            </a:r>
            <a:r>
              <a:rPr lang="en-US" baseline="0" dirty="0" smtClean="0"/>
              <a:t> </a:t>
            </a:r>
            <a:r>
              <a:rPr lang="en-US" baseline="0" dirty="0" err="1" smtClean="0"/>
              <a:t>bài</a:t>
            </a:r>
            <a:r>
              <a:rPr lang="en-US" baseline="0" dirty="0" smtClean="0"/>
              <a:t> </a:t>
            </a:r>
            <a:r>
              <a:rPr lang="en-US" baseline="0" dirty="0" err="1" smtClean="0"/>
              <a:t>viết</a:t>
            </a:r>
            <a:r>
              <a:rPr lang="en-US" baseline="0" dirty="0" smtClean="0"/>
              <a:t>...</a:t>
            </a:r>
            <a:r>
              <a:rPr lang="en-US" baseline="0" dirty="0" err="1" smtClean="0"/>
              <a:t>v.v</a:t>
            </a:r>
            <a:r>
              <a:rPr lang="en-US" baseline="0" dirty="0" smtClean="0"/>
              <a:t> </a:t>
            </a:r>
          </a:p>
          <a:p>
            <a:endParaRPr lang="en-US" baseline="0" dirty="0" smtClean="0"/>
          </a:p>
          <a:p>
            <a:r>
              <a:rPr lang="en-US" baseline="0" dirty="0" smtClean="0"/>
              <a:t>Bạn </a:t>
            </a:r>
            <a:r>
              <a:rPr lang="en-US" baseline="0" dirty="0" err="1" smtClean="0"/>
              <a:t>phải</a:t>
            </a:r>
            <a:r>
              <a:rPr lang="en-US" baseline="0" dirty="0" smtClean="0"/>
              <a:t> </a:t>
            </a:r>
            <a:r>
              <a:rPr lang="en-US" baseline="0" dirty="0" err="1" smtClean="0"/>
              <a:t>vất</a:t>
            </a:r>
            <a:r>
              <a:rPr lang="en-US" baseline="0" dirty="0" smtClean="0"/>
              <a:t> </a:t>
            </a:r>
            <a:r>
              <a:rPr lang="en-US" baseline="0" dirty="0" err="1" smtClean="0"/>
              <a:t>vả</a:t>
            </a:r>
            <a:r>
              <a:rPr lang="en-US" baseline="0" dirty="0" smtClean="0"/>
              <a:t> </a:t>
            </a:r>
            <a:r>
              <a:rPr lang="en-US" baseline="0" dirty="0" err="1" smtClean="0"/>
              <a:t>lăn</a:t>
            </a:r>
            <a:r>
              <a:rPr lang="en-US" baseline="0" dirty="0" smtClean="0"/>
              <a:t> </a:t>
            </a:r>
            <a:r>
              <a:rPr lang="en-US" baseline="0" dirty="0" err="1" smtClean="0"/>
              <a:t>chuột</a:t>
            </a:r>
            <a:r>
              <a:rPr lang="en-US" baseline="0" dirty="0" smtClean="0"/>
              <a:t> qua </a:t>
            </a:r>
            <a:r>
              <a:rPr lang="en-US" baseline="0" dirty="0" err="1" smtClean="0"/>
              <a:t>một</a:t>
            </a:r>
            <a:r>
              <a:rPr lang="en-US" baseline="0" dirty="0" smtClean="0"/>
              <a:t> </a:t>
            </a:r>
            <a:r>
              <a:rPr lang="en-US" baseline="0" dirty="0" err="1" smtClean="0"/>
              <a:t>chuỗi</a:t>
            </a:r>
            <a:r>
              <a:rPr lang="en-US" baseline="0" dirty="0" smtClean="0"/>
              <a:t> </a:t>
            </a:r>
            <a:r>
              <a:rPr lang="en-US" baseline="0" dirty="0" err="1" smtClean="0"/>
              <a:t>những</a:t>
            </a:r>
            <a:r>
              <a:rPr lang="en-US" baseline="0" dirty="0" smtClean="0"/>
              <a:t> </a:t>
            </a:r>
            <a:r>
              <a:rPr lang="en-US" baseline="0" dirty="0" err="1" smtClean="0"/>
              <a:t>bài</a:t>
            </a:r>
            <a:r>
              <a:rPr lang="en-US" baseline="0" dirty="0" smtClean="0"/>
              <a:t> </a:t>
            </a:r>
            <a:r>
              <a:rPr lang="en-US" baseline="0" dirty="0" err="1" smtClean="0"/>
              <a:t>viết</a:t>
            </a:r>
            <a:r>
              <a:rPr lang="en-US" baseline="0" dirty="0" smtClean="0"/>
              <a:t> </a:t>
            </a:r>
            <a:r>
              <a:rPr lang="en-US" baseline="0" dirty="0" err="1" smtClean="0"/>
              <a:t>dài</a:t>
            </a:r>
            <a:r>
              <a:rPr lang="en-US" baseline="0" dirty="0" smtClean="0"/>
              <a:t> </a:t>
            </a:r>
            <a:r>
              <a:rPr lang="en-US" baseline="0" dirty="0" err="1" smtClean="0"/>
              <a:t>lê</a:t>
            </a:r>
            <a:r>
              <a:rPr lang="en-US" baseline="0" dirty="0" smtClean="0"/>
              <a:t> </a:t>
            </a:r>
            <a:r>
              <a:rPr lang="en-US" baseline="0" dirty="0" err="1" smtClean="0"/>
              <a:t>thê</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được</a:t>
            </a:r>
            <a:r>
              <a:rPr lang="en-US" baseline="0" dirty="0" smtClean="0"/>
              <a:t> </a:t>
            </a:r>
            <a:r>
              <a:rPr lang="en-US" baseline="0" dirty="0" err="1" smtClean="0"/>
              <a:t>một</a:t>
            </a:r>
            <a:r>
              <a:rPr lang="en-US" baseline="0" dirty="0" smtClean="0"/>
              <a:t> </a:t>
            </a:r>
            <a:r>
              <a:rPr lang="en-US" baseline="0" dirty="0" err="1" smtClean="0"/>
              <a:t>bài</a:t>
            </a:r>
            <a:r>
              <a:rPr lang="en-US" baseline="0" dirty="0" smtClean="0"/>
              <a:t> </a:t>
            </a:r>
            <a:r>
              <a:rPr lang="en-US" baseline="0" dirty="0" err="1" smtClean="0"/>
              <a:t>viết</a:t>
            </a:r>
            <a:r>
              <a:rPr lang="en-US" baseline="0" dirty="0" smtClean="0"/>
              <a:t> </a:t>
            </a:r>
            <a:r>
              <a:rPr lang="en-US" baseline="0" dirty="0" err="1" smtClean="0"/>
              <a:t>về</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nào</a:t>
            </a:r>
            <a:r>
              <a:rPr lang="en-US" baseline="0" dirty="0" smtClean="0"/>
              <a:t> </a:t>
            </a:r>
            <a:r>
              <a:rPr lang="en-US" baseline="0" dirty="0" err="1" smtClean="0"/>
              <a:t>đó</a:t>
            </a:r>
            <a:r>
              <a:rPr lang="en-US" baseline="0" dirty="0" smtClean="0"/>
              <a:t> bạn </a:t>
            </a:r>
            <a:r>
              <a:rPr lang="en-US" baseline="0" dirty="0" err="1" smtClean="0"/>
              <a:t>đã</a:t>
            </a:r>
            <a:r>
              <a:rPr lang="en-US" baseline="0" dirty="0" smtClean="0"/>
              <a:t> </a:t>
            </a:r>
            <a:r>
              <a:rPr lang="en-US" baseline="0" dirty="0" err="1" smtClean="0"/>
              <a:t>đi</a:t>
            </a:r>
            <a:r>
              <a:rPr lang="en-US" baseline="0" dirty="0" smtClean="0"/>
              <a:t> qua. </a:t>
            </a:r>
            <a:r>
              <a:rPr lang="en-US" baseline="0" dirty="0" err="1" smtClean="0"/>
              <a:t>Điều</a:t>
            </a:r>
            <a:r>
              <a:rPr lang="en-US" baseline="0" dirty="0" smtClean="0"/>
              <a:t> </a:t>
            </a:r>
            <a:r>
              <a:rPr lang="en-US" baseline="0" dirty="0" err="1" smtClean="0"/>
              <a:t>này</a:t>
            </a:r>
            <a:r>
              <a:rPr lang="en-US" baseline="0" dirty="0" smtClean="0"/>
              <a:t> </a:t>
            </a:r>
            <a:r>
              <a:rPr lang="en-US" baseline="0" dirty="0" err="1" smtClean="0"/>
              <a:t>thực</a:t>
            </a:r>
            <a:r>
              <a:rPr lang="en-US" baseline="0" dirty="0" smtClean="0"/>
              <a:t> </a:t>
            </a:r>
            <a:r>
              <a:rPr lang="en-US" baseline="0" dirty="0" err="1" smtClean="0"/>
              <a:t>sự</a:t>
            </a:r>
            <a:r>
              <a:rPr lang="en-US" baseline="0" dirty="0" smtClean="0"/>
              <a:t> </a:t>
            </a:r>
            <a:r>
              <a:rPr lang="en-US" baseline="0" dirty="0" err="1" smtClean="0"/>
              <a:t>bất</a:t>
            </a:r>
            <a:r>
              <a:rPr lang="en-US" baseline="0" dirty="0" smtClean="0"/>
              <a:t> </a:t>
            </a:r>
            <a:r>
              <a:rPr lang="en-US" baseline="0" dirty="0" err="1" smtClean="0"/>
              <a:t>tiện</a:t>
            </a:r>
            <a:r>
              <a:rPr lang="en-US" baseline="0" dirty="0" smtClean="0"/>
              <a:t>.</a:t>
            </a:r>
          </a:p>
          <a:p>
            <a:endParaRPr lang="en-US" baseline="0" dirty="0" smtClean="0"/>
          </a:p>
          <a:p>
            <a:r>
              <a:rPr lang="en-US" baseline="0" dirty="0" err="1" smtClean="0"/>
              <a:t>Nhận</a:t>
            </a:r>
            <a:r>
              <a:rPr lang="en-US" baseline="0" dirty="0" smtClean="0"/>
              <a:t> </a:t>
            </a:r>
            <a:r>
              <a:rPr lang="en-US" baseline="0" dirty="0" err="1" smtClean="0"/>
              <a:t>ra</a:t>
            </a:r>
            <a:r>
              <a:rPr lang="en-US" baseline="0" dirty="0" smtClean="0"/>
              <a:t> </a:t>
            </a:r>
            <a:r>
              <a:rPr lang="en-US" baseline="0" dirty="0" err="1" smtClean="0"/>
              <a:t>sự</a:t>
            </a:r>
            <a:r>
              <a:rPr lang="en-US" baseline="0" dirty="0" smtClean="0"/>
              <a:t> </a:t>
            </a:r>
            <a:r>
              <a:rPr lang="en-US" baseline="0" dirty="0" err="1" smtClean="0"/>
              <a:t>bất</a:t>
            </a:r>
            <a:r>
              <a:rPr lang="en-US" baseline="0" dirty="0" smtClean="0"/>
              <a:t> </a:t>
            </a:r>
            <a:r>
              <a:rPr lang="en-US" baseline="0" dirty="0" err="1" smtClean="0"/>
              <a:t>tiện</a:t>
            </a:r>
            <a:r>
              <a:rPr lang="en-US" baseline="0" dirty="0" smtClean="0"/>
              <a:t> </a:t>
            </a:r>
            <a:r>
              <a:rPr lang="en-US" baseline="0" dirty="0" err="1" smtClean="0"/>
              <a:t>đó</a:t>
            </a:r>
            <a:r>
              <a:rPr lang="en-US" baseline="0" dirty="0" smtClean="0"/>
              <a:t>, </a:t>
            </a:r>
            <a:r>
              <a:rPr lang="en-US" baseline="0" dirty="0" err="1" smtClean="0"/>
              <a:t>nhóm</a:t>
            </a:r>
            <a:r>
              <a:rPr lang="en-US" baseline="0" dirty="0" smtClean="0"/>
              <a:t> </a:t>
            </a:r>
            <a:r>
              <a:rPr lang="en-US" baseline="0" dirty="0" err="1" smtClean="0"/>
              <a:t>muốn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một</a:t>
            </a:r>
            <a:r>
              <a:rPr lang="en-US" baseline="0" dirty="0" smtClean="0"/>
              <a:t> </a:t>
            </a:r>
            <a:r>
              <a:rPr lang="en-US" baseline="0" dirty="0" err="1" smtClean="0"/>
              <a:t>sản</a:t>
            </a:r>
            <a:r>
              <a:rPr lang="en-US" baseline="0" dirty="0" smtClean="0"/>
              <a:t> </a:t>
            </a:r>
            <a:r>
              <a:rPr lang="en-US" baseline="0" dirty="0" err="1" smtClean="0"/>
              <a:t>phẩm</a:t>
            </a:r>
            <a:r>
              <a:rPr lang="en-US" baseline="0" dirty="0" smtClean="0"/>
              <a:t> </a:t>
            </a:r>
            <a:r>
              <a:rPr lang="en-US" baseline="0" dirty="0" err="1" smtClean="0"/>
              <a:t>để</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cách</a:t>
            </a:r>
            <a:r>
              <a:rPr lang="en-US" baseline="0" dirty="0" smtClean="0"/>
              <a:t> </a:t>
            </a:r>
            <a:r>
              <a:rPr lang="en-US" baseline="0" dirty="0" err="1" smtClean="0"/>
              <a:t>mọi</a:t>
            </a:r>
            <a:r>
              <a:rPr lang="en-US" baseline="0" dirty="0" smtClean="0"/>
              <a:t> </a:t>
            </a:r>
            <a:r>
              <a:rPr lang="en-US" baseline="0" dirty="0" err="1" smtClean="0"/>
              <a:t>người</a:t>
            </a:r>
            <a:r>
              <a:rPr lang="en-US" baseline="0" dirty="0" smtClean="0"/>
              <a:t> </a:t>
            </a:r>
            <a:r>
              <a:rPr lang="en-US" baseline="0" dirty="0" err="1" smtClean="0"/>
              <a:t>đang</a:t>
            </a:r>
            <a:r>
              <a:rPr lang="en-US" baseline="0" dirty="0" smtClean="0"/>
              <a:t> chia </a:t>
            </a:r>
            <a:r>
              <a:rPr lang="en-US" baseline="0" dirty="0" err="1" smtClean="0"/>
              <a:t>sẻ</a:t>
            </a:r>
            <a:r>
              <a:rPr lang="en-US" baseline="0" dirty="0" smtClean="0"/>
              <a:t> </a:t>
            </a:r>
            <a:r>
              <a:rPr lang="en-US" baseline="0" dirty="0" err="1" smtClean="0"/>
              <a:t>trải</a:t>
            </a:r>
            <a:r>
              <a:rPr lang="en-US" baseline="0" dirty="0" smtClean="0"/>
              <a:t> </a:t>
            </a:r>
            <a:r>
              <a:rPr lang="en-US" baseline="0" dirty="0" err="1" smtClean="0"/>
              <a:t>nghiệm</a:t>
            </a:r>
            <a:r>
              <a:rPr lang="en-US" baseline="0" dirty="0" smtClean="0"/>
              <a:t> </a:t>
            </a:r>
            <a:r>
              <a:rPr lang="en-US" baseline="0" dirty="0" err="1" smtClean="0"/>
              <a:t>về</a:t>
            </a:r>
            <a:r>
              <a:rPr lang="en-US" baseline="0" dirty="0" smtClean="0"/>
              <a:t> du </a:t>
            </a:r>
            <a:r>
              <a:rPr lang="en-US" baseline="0" dirty="0" err="1" smtClean="0"/>
              <a:t>lịch</a:t>
            </a:r>
            <a:r>
              <a:rPr lang="en-US" baseline="0" dirty="0" smtClean="0"/>
              <a:t>.</a:t>
            </a:r>
          </a:p>
          <a:p>
            <a:endParaRPr lang="en-US" baseline="0" dirty="0" smtClean="0"/>
          </a:p>
          <a:p>
            <a:r>
              <a:rPr lang="en-US" dirty="0" err="1" smtClean="0"/>
              <a:t>Nhóm</a:t>
            </a:r>
            <a:r>
              <a:rPr lang="en-US" baseline="0" dirty="0" smtClean="0"/>
              <a:t> </a:t>
            </a:r>
            <a:r>
              <a:rPr lang="en-US" baseline="0" dirty="0" err="1" smtClean="0"/>
              <a:t>muốn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một</a:t>
            </a:r>
            <a:r>
              <a:rPr lang="en-US" baseline="0" dirty="0" smtClean="0"/>
              <a:t> </a:t>
            </a:r>
            <a:r>
              <a:rPr lang="en-US" baseline="0" dirty="0" err="1" smtClean="0"/>
              <a:t>nơi</a:t>
            </a:r>
            <a:r>
              <a:rPr lang="en-US" baseline="0" dirty="0" smtClean="0"/>
              <a:t> </a:t>
            </a:r>
            <a:r>
              <a:rPr lang="en-US" baseline="0" dirty="0" err="1" smtClean="0"/>
              <a:t>mà</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lưu</a:t>
            </a:r>
            <a:r>
              <a:rPr lang="en-US" baseline="0" dirty="0" smtClean="0"/>
              <a:t> </a:t>
            </a:r>
            <a:r>
              <a:rPr lang="en-US" baseline="0" dirty="0" err="1" smtClean="0"/>
              <a:t>lại</a:t>
            </a:r>
            <a:r>
              <a:rPr lang="en-US" baseline="0" dirty="0" smtClean="0"/>
              <a:t> </a:t>
            </a:r>
            <a:r>
              <a:rPr lang="en-US" baseline="0" dirty="0" err="1" smtClean="0"/>
              <a:t>những</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đã</a:t>
            </a:r>
            <a:r>
              <a:rPr lang="en-US" baseline="0" dirty="0" smtClean="0"/>
              <a:t> </a:t>
            </a:r>
            <a:r>
              <a:rPr lang="en-US" baseline="0" dirty="0" err="1" smtClean="0"/>
              <a:t>đi</a:t>
            </a:r>
            <a:r>
              <a:rPr lang="en-US" baseline="0" dirty="0" smtClean="0"/>
              <a:t> qua –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tuần</a:t>
            </a:r>
            <a:r>
              <a:rPr lang="en-US" baseline="0" dirty="0" smtClean="0"/>
              <a:t> </a:t>
            </a:r>
            <a:r>
              <a:rPr lang="en-US" baseline="0" dirty="0" err="1" smtClean="0"/>
              <a:t>tự</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liên</a:t>
            </a:r>
            <a:r>
              <a:rPr lang="en-US" baseline="0" dirty="0" smtClean="0"/>
              <a:t> </a:t>
            </a:r>
            <a:r>
              <a:rPr lang="en-US" baseline="0" dirty="0" err="1" smtClean="0"/>
              <a:t>kết</a:t>
            </a:r>
            <a:r>
              <a:rPr lang="en-US" baseline="0" dirty="0" smtClean="0"/>
              <a:t> </a:t>
            </a:r>
            <a:r>
              <a:rPr lang="en-US" baseline="0" dirty="0" err="1" smtClean="0"/>
              <a:t>với</a:t>
            </a:r>
            <a:r>
              <a:rPr lang="en-US" baseline="0" dirty="0" smtClean="0"/>
              <a:t> </a:t>
            </a:r>
            <a:r>
              <a:rPr lang="en-US" baseline="0" dirty="0" err="1" smtClean="0"/>
              <a:t>nhau</a:t>
            </a:r>
            <a:r>
              <a:rPr lang="en-US" baseline="0" dirty="0" smtClean="0"/>
              <a:t>. </a:t>
            </a:r>
            <a:r>
              <a:rPr lang="en-US" baseline="0" dirty="0" err="1" smtClean="0"/>
              <a:t>Để</a:t>
            </a:r>
            <a:r>
              <a:rPr lang="en-US" baseline="0" dirty="0" smtClean="0"/>
              <a:t> </a:t>
            </a:r>
            <a:r>
              <a:rPr lang="en-US" baseline="0" dirty="0" err="1" smtClean="0"/>
              <a:t>dễ</a:t>
            </a:r>
            <a:r>
              <a:rPr lang="en-US" baseline="0" dirty="0" smtClean="0"/>
              <a:t> </a:t>
            </a:r>
            <a:r>
              <a:rPr lang="en-US" baseline="0" dirty="0" err="1" smtClean="0"/>
              <a:t>dàng</a:t>
            </a:r>
            <a:r>
              <a:rPr lang="en-US" baseline="0" dirty="0" smtClean="0"/>
              <a:t>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sau</a:t>
            </a:r>
            <a:r>
              <a:rPr lang="en-US" baseline="0" dirty="0" smtClean="0"/>
              <a:t> </a:t>
            </a:r>
            <a:r>
              <a:rPr lang="en-US" baseline="0" dirty="0" err="1" smtClean="0"/>
              <a:t>này</a:t>
            </a:r>
            <a:r>
              <a:rPr lang="en-US" baseline="0" dirty="0" smtClean="0"/>
              <a:t>.</a:t>
            </a:r>
          </a:p>
          <a:p>
            <a:endParaRPr lang="en-US" baseline="0" dirty="0" smtClean="0"/>
          </a:p>
          <a:p>
            <a:r>
              <a:rPr lang="en-US" baseline="0" dirty="0" err="1" smtClean="0"/>
              <a:t>Nhóm</a:t>
            </a:r>
            <a:r>
              <a:rPr lang="en-US" baseline="0" dirty="0" smtClean="0"/>
              <a:t> </a:t>
            </a:r>
            <a:r>
              <a:rPr lang="en-US" baseline="0" dirty="0" err="1" smtClean="0"/>
              <a:t>lấy</a:t>
            </a:r>
            <a:r>
              <a:rPr lang="en-US" baseline="0" dirty="0" smtClean="0"/>
              <a:t> </a:t>
            </a:r>
            <a:r>
              <a:rPr lang="en-US" baseline="0" dirty="0" err="1" smtClean="0"/>
              <a:t>tên</a:t>
            </a:r>
            <a:r>
              <a:rPr lang="en-US" baseline="0" dirty="0" smtClean="0"/>
              <a:t> </a:t>
            </a:r>
            <a:r>
              <a:rPr lang="en-US" baseline="0" dirty="0" err="1" smtClean="0"/>
              <a:t>sản</a:t>
            </a:r>
            <a:r>
              <a:rPr lang="en-US" baseline="0" dirty="0" smtClean="0"/>
              <a:t> </a:t>
            </a:r>
            <a:r>
              <a:rPr lang="en-US" baseline="0" dirty="0" err="1" smtClean="0"/>
              <a:t>phầm</a:t>
            </a:r>
            <a:r>
              <a:rPr lang="en-US" baseline="0" dirty="0" smtClean="0"/>
              <a:t> </a:t>
            </a:r>
            <a:r>
              <a:rPr lang="en-US" baseline="0" dirty="0" err="1" smtClean="0"/>
              <a:t>là</a:t>
            </a:r>
            <a:r>
              <a:rPr lang="en-US" baseline="0" dirty="0" smtClean="0"/>
              <a:t> Footprints </a:t>
            </a:r>
            <a:r>
              <a:rPr lang="en-US" baseline="0" dirty="0" err="1" smtClean="0"/>
              <a:t>để</a:t>
            </a:r>
            <a:r>
              <a:rPr lang="en-US" baseline="0" dirty="0" smtClean="0"/>
              <a:t> </a:t>
            </a:r>
            <a:r>
              <a:rPr lang="en-US" baseline="0" dirty="0" err="1" smtClean="0"/>
              <a:t>thể</a:t>
            </a:r>
            <a:r>
              <a:rPr lang="en-US" baseline="0" dirty="0" smtClean="0"/>
              <a:t> </a:t>
            </a:r>
            <a:r>
              <a:rPr lang="en-US" baseline="0" dirty="0" err="1" smtClean="0"/>
              <a:t>hiện</a:t>
            </a:r>
            <a:r>
              <a:rPr lang="en-US" baseline="0" dirty="0" smtClean="0"/>
              <a:t> ý </a:t>
            </a:r>
            <a:r>
              <a:rPr lang="en-US" baseline="0" dirty="0" err="1" smtClean="0"/>
              <a:t>tưởng</a:t>
            </a:r>
            <a:r>
              <a:rPr lang="en-US" baseline="0" dirty="0" smtClean="0"/>
              <a:t> </a:t>
            </a:r>
            <a:r>
              <a:rPr lang="en-US" baseline="0" dirty="0" err="1" smtClean="0"/>
              <a:t>về</a:t>
            </a:r>
            <a:r>
              <a:rPr lang="en-US" baseline="0" dirty="0" smtClean="0"/>
              <a:t> </a:t>
            </a:r>
            <a:r>
              <a:rPr lang="en-US" baseline="0" dirty="0" err="1" smtClean="0"/>
              <a:t>sự</a:t>
            </a:r>
            <a:r>
              <a:rPr lang="en-US" baseline="0" dirty="0" smtClean="0"/>
              <a:t> </a:t>
            </a:r>
            <a:r>
              <a:rPr lang="en-US" baseline="0" dirty="0" err="1" smtClean="0"/>
              <a:t>tuần</a:t>
            </a:r>
            <a:r>
              <a:rPr lang="en-US" baseline="0" dirty="0" smtClean="0"/>
              <a:t> </a:t>
            </a:r>
            <a:r>
              <a:rPr lang="en-US" baseline="0" dirty="0" err="1" smtClean="0"/>
              <a:t>tự</a:t>
            </a:r>
            <a:r>
              <a:rPr lang="en-US" baseline="0" dirty="0" smtClean="0"/>
              <a:t> </a:t>
            </a:r>
            <a:r>
              <a:rPr lang="en-US" baseline="0" dirty="0" err="1" smtClean="0"/>
              <a:t>của</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dừng</a:t>
            </a:r>
            <a:r>
              <a:rPr lang="en-US" baseline="0" dirty="0" smtClean="0"/>
              <a:t> </a:t>
            </a:r>
            <a:r>
              <a:rPr lang="en-US" baseline="0" dirty="0" err="1" smtClean="0"/>
              <a:t>chân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lại</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E4FD646-94DD-42BA-AA96-83FC956D84D4}" type="slidenum">
              <a:rPr lang="en-US" smtClean="0"/>
              <a:t>7</a:t>
            </a:fld>
            <a:endParaRPr lang="en-US"/>
          </a:p>
        </p:txBody>
      </p:sp>
    </p:spTree>
    <p:extLst>
      <p:ext uri="{BB962C8B-B14F-4D97-AF65-F5344CB8AC3E}">
        <p14:creationId xmlns:p14="http://schemas.microsoft.com/office/powerpoint/2010/main" val="494362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việc</a:t>
            </a:r>
            <a:r>
              <a:rPr lang="en-US" baseline="0" dirty="0" smtClean="0"/>
              <a:t> </a:t>
            </a:r>
            <a:r>
              <a:rPr lang="en-US" baseline="0" dirty="0" err="1" smtClean="0"/>
              <a:t>lưu</a:t>
            </a:r>
            <a:r>
              <a:rPr lang="en-US" baseline="0" dirty="0" smtClean="0"/>
              <a:t> </a:t>
            </a:r>
            <a:r>
              <a:rPr lang="en-US" baseline="0" dirty="0" err="1" smtClean="0"/>
              <a:t>lại</a:t>
            </a:r>
            <a:r>
              <a:rPr lang="en-US" baseline="0" dirty="0" smtClean="0"/>
              <a:t> </a:t>
            </a:r>
            <a:r>
              <a:rPr lang="en-US" baseline="0" dirty="0" err="1" smtClean="0"/>
              <a:t>những</a:t>
            </a:r>
            <a:r>
              <a:rPr lang="en-US" baseline="0" dirty="0" smtClean="0"/>
              <a:t> </a:t>
            </a:r>
            <a:r>
              <a:rPr lang="en-US" baseline="0" dirty="0" err="1" smtClean="0"/>
              <a:t>điểm</a:t>
            </a:r>
            <a:r>
              <a:rPr lang="en-US" baseline="0" dirty="0" smtClean="0"/>
              <a:t> </a:t>
            </a:r>
            <a:r>
              <a:rPr lang="en-US" baseline="0" dirty="0" err="1" smtClean="0"/>
              <a:t>dừng</a:t>
            </a:r>
            <a:r>
              <a:rPr lang="en-US" baseline="0" dirty="0" smtClean="0"/>
              <a:t> </a:t>
            </a:r>
            <a:r>
              <a:rPr lang="en-US" baseline="0" dirty="0" err="1" smtClean="0"/>
              <a:t>chân</a:t>
            </a:r>
            <a:r>
              <a:rPr lang="en-US" baseline="0" dirty="0" smtClean="0"/>
              <a:t> </a:t>
            </a:r>
            <a:r>
              <a:rPr lang="en-US" baseline="0" dirty="0" err="1" smtClean="0"/>
              <a:t>theo</a:t>
            </a:r>
            <a:r>
              <a:rPr lang="en-US" baseline="0" dirty="0" smtClean="0"/>
              <a:t> </a:t>
            </a:r>
            <a:r>
              <a:rPr lang="en-US" baseline="0" dirty="0" err="1" smtClean="0"/>
              <a:t>trình</a:t>
            </a:r>
            <a:r>
              <a:rPr lang="en-US" baseline="0" dirty="0" smtClean="0"/>
              <a:t> </a:t>
            </a:r>
            <a:r>
              <a:rPr lang="en-US" baseline="0" dirty="0" err="1" smtClean="0"/>
              <a:t>tự</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Sản</a:t>
            </a:r>
            <a:r>
              <a:rPr lang="en-US" baseline="0" dirty="0" smtClean="0"/>
              <a:t> </a:t>
            </a:r>
            <a:r>
              <a:rPr lang="en-US" baseline="0" dirty="0" err="1" smtClean="0"/>
              <a:t>phẩm</a:t>
            </a:r>
            <a:r>
              <a:rPr lang="en-US" baseline="0" dirty="0" smtClean="0"/>
              <a:t> </a:t>
            </a:r>
            <a:r>
              <a:rPr lang="en-US" baseline="0" dirty="0" err="1" smtClean="0"/>
              <a:t>của</a:t>
            </a:r>
            <a:r>
              <a:rPr lang="en-US" baseline="0" dirty="0" smtClean="0"/>
              <a:t> </a:t>
            </a:r>
            <a:r>
              <a:rPr lang="en-US" baseline="0" dirty="0" err="1" smtClean="0"/>
              <a:t>nhóm</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những</a:t>
            </a:r>
            <a:r>
              <a:rPr lang="en-US" baseline="0" dirty="0" smtClean="0"/>
              <a:t> </a:t>
            </a:r>
            <a:r>
              <a:rPr lang="en-US" baseline="0" dirty="0" err="1" smtClean="0"/>
              <a:t>tính</a:t>
            </a:r>
            <a:r>
              <a:rPr lang="en-US" baseline="0" dirty="0" smtClean="0"/>
              <a:t> </a:t>
            </a:r>
            <a:r>
              <a:rPr lang="en-US" baseline="0" dirty="0" err="1" smtClean="0"/>
              <a:t>năng</a:t>
            </a:r>
            <a:r>
              <a:rPr lang="en-US" baseline="0" dirty="0" smtClean="0"/>
              <a:t> </a:t>
            </a:r>
            <a:r>
              <a:rPr lang="en-US" baseline="0" dirty="0" err="1" smtClean="0"/>
              <a:t>vốn</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a:t>
            </a:r>
            <a:r>
              <a:rPr lang="en-US" baseline="0" dirty="0" err="1" smtClean="0"/>
              <a:t>mạnh</a:t>
            </a:r>
            <a:r>
              <a:rPr lang="en-US" baseline="0" dirty="0" smtClean="0"/>
              <a:t> </a:t>
            </a:r>
            <a:r>
              <a:rPr lang="en-US" baseline="0" dirty="0" err="1" smtClean="0"/>
              <a:t>của</a:t>
            </a:r>
            <a:r>
              <a:rPr lang="en-US" baseline="0" dirty="0" smtClean="0"/>
              <a:t> </a:t>
            </a:r>
            <a:r>
              <a:rPr lang="en-US" baseline="0" dirty="0" err="1" smtClean="0"/>
              <a:t>mạng</a:t>
            </a:r>
            <a:r>
              <a:rPr lang="en-US" baseline="0" dirty="0" smtClean="0"/>
              <a:t> </a:t>
            </a:r>
            <a:r>
              <a:rPr lang="en-US" baseline="0" dirty="0" err="1" smtClean="0"/>
              <a:t>xã</a:t>
            </a:r>
            <a:r>
              <a:rPr lang="en-US" baseline="0" dirty="0" smtClean="0"/>
              <a:t> </a:t>
            </a:r>
            <a:r>
              <a:rPr lang="en-US" baseline="0" dirty="0" err="1" smtClean="0"/>
              <a:t>hội</a:t>
            </a:r>
            <a:r>
              <a:rPr lang="en-US" baseline="0" dirty="0" smtClean="0"/>
              <a:t> </a:t>
            </a:r>
            <a:r>
              <a:rPr lang="en-US" baseline="0" dirty="0" err="1" smtClean="0"/>
              <a:t>như</a:t>
            </a:r>
            <a:r>
              <a:rPr lang="en-US" baseline="0" dirty="0" smtClean="0"/>
              <a:t> newsfeed, hay personal timeline.</a:t>
            </a:r>
          </a:p>
        </p:txBody>
      </p:sp>
      <p:sp>
        <p:nvSpPr>
          <p:cNvPr id="4" name="Slide Number Placeholder 3"/>
          <p:cNvSpPr>
            <a:spLocks noGrp="1"/>
          </p:cNvSpPr>
          <p:nvPr>
            <p:ph type="sldNum" sz="quarter" idx="10"/>
          </p:nvPr>
        </p:nvSpPr>
        <p:spPr/>
        <p:txBody>
          <a:bodyPr/>
          <a:lstStyle/>
          <a:p>
            <a:fld id="{2E4FD646-94DD-42BA-AA96-83FC956D84D4}" type="slidenum">
              <a:rPr lang="en-US" smtClean="0"/>
              <a:t>8</a:t>
            </a:fld>
            <a:endParaRPr lang="en-US"/>
          </a:p>
        </p:txBody>
      </p:sp>
    </p:spTree>
    <p:extLst>
      <p:ext uri="{BB962C8B-B14F-4D97-AF65-F5344CB8AC3E}">
        <p14:creationId xmlns:p14="http://schemas.microsoft.com/office/powerpoint/2010/main" val="1570373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Mạng</a:t>
            </a:r>
            <a:r>
              <a:rPr lang="en-US" baseline="0" dirty="0" smtClean="0"/>
              <a:t> Footprints </a:t>
            </a:r>
            <a:r>
              <a:rPr lang="en-US" baseline="0" dirty="0" err="1" smtClean="0"/>
              <a:t>hướng</a:t>
            </a:r>
            <a:r>
              <a:rPr lang="en-US" baseline="0" dirty="0" smtClean="0"/>
              <a:t> </a:t>
            </a:r>
            <a:r>
              <a:rPr lang="en-US" baseline="0" dirty="0" err="1" smtClean="0"/>
              <a:t>đến</a:t>
            </a:r>
            <a:r>
              <a:rPr lang="en-US" baseline="0" dirty="0" smtClean="0"/>
              <a:t> </a:t>
            </a:r>
            <a:r>
              <a:rPr lang="en-US" baseline="0" dirty="0" err="1" smtClean="0"/>
              <a:t>năm</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chính</a:t>
            </a:r>
            <a:r>
              <a:rPr lang="en-US" baseline="0" dirty="0" smtClean="0"/>
              <a:t>. Trong </a:t>
            </a:r>
            <a:r>
              <a:rPr lang="en-US" baseline="0" dirty="0" err="1" smtClean="0"/>
              <a:t>đó</a:t>
            </a:r>
            <a:r>
              <a:rPr lang="en-US" baseline="0" dirty="0" smtClean="0"/>
              <a:t> </a:t>
            </a:r>
            <a:r>
              <a:rPr lang="en-US" baseline="0" dirty="0" err="1" smtClean="0"/>
              <a:t>một</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chuyến</a:t>
            </a:r>
            <a:r>
              <a:rPr lang="en-US" baseline="0" dirty="0" smtClean="0"/>
              <a:t> du </a:t>
            </a:r>
            <a:r>
              <a:rPr lang="en-US" baseline="0" dirty="0" err="1" smtClean="0"/>
              <a:t>lịch</a:t>
            </a:r>
            <a:r>
              <a:rPr lang="en-US" baseline="0" dirty="0" smtClean="0"/>
              <a:t>, </a:t>
            </a:r>
            <a:r>
              <a:rPr lang="en-US" baseline="0" dirty="0" err="1" smtClean="0"/>
              <a:t>trong</a:t>
            </a:r>
            <a:r>
              <a:rPr lang="en-US" baseline="0" dirty="0" smtClean="0"/>
              <a:t> </a:t>
            </a:r>
            <a:r>
              <a:rPr lang="en-US" baseline="0" dirty="0" err="1" smtClean="0"/>
              <a:t>mỗi</a:t>
            </a:r>
            <a:r>
              <a:rPr lang="en-US" baseline="0" dirty="0" smtClean="0"/>
              <a:t> </a:t>
            </a:r>
            <a:r>
              <a:rPr lang="en-US" baseline="0" dirty="0" err="1" smtClean="0"/>
              <a:t>chuyến</a:t>
            </a:r>
            <a:r>
              <a:rPr lang="en-US" baseline="0" dirty="0" smtClean="0"/>
              <a:t> du </a:t>
            </a:r>
            <a:r>
              <a:rPr lang="en-US" baseline="0" dirty="0" err="1" smtClean="0"/>
              <a:t>lịch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điểm</a:t>
            </a:r>
            <a:r>
              <a:rPr lang="en-US" baseline="0" dirty="0" smtClean="0"/>
              <a:t> </a:t>
            </a:r>
            <a:r>
              <a:rPr lang="en-US" baseline="0" dirty="0" err="1" smtClean="0"/>
              <a:t>dừng</a:t>
            </a:r>
            <a:r>
              <a:rPr lang="en-US" baseline="0" dirty="0" smtClean="0"/>
              <a:t> </a:t>
            </a:r>
            <a:r>
              <a:rPr lang="en-US" baseline="0" dirty="0" err="1" smtClean="0"/>
              <a:t>chân</a:t>
            </a:r>
            <a:r>
              <a:rPr lang="en-US" baseline="0" dirty="0" smtClean="0"/>
              <a:t>, </a:t>
            </a:r>
            <a:r>
              <a:rPr lang="en-US" baseline="0" dirty="0" err="1" smtClean="0"/>
              <a:t>tại</a:t>
            </a:r>
            <a:r>
              <a:rPr lang="en-US" baseline="0" dirty="0" smtClean="0"/>
              <a:t> </a:t>
            </a:r>
            <a:r>
              <a:rPr lang="en-US" baseline="0" dirty="0" err="1" smtClean="0"/>
              <a:t>mỗi</a:t>
            </a:r>
            <a:r>
              <a:rPr lang="en-US" baseline="0" dirty="0" smtClean="0"/>
              <a:t> </a:t>
            </a:r>
            <a:r>
              <a:rPr lang="en-US" baseline="0" dirty="0" err="1" smtClean="0"/>
              <a:t>điểm</a:t>
            </a:r>
            <a:r>
              <a:rPr lang="en-US" baseline="0" dirty="0" smtClean="0"/>
              <a:t> </a:t>
            </a:r>
            <a:r>
              <a:rPr lang="en-US" baseline="0" dirty="0" err="1" smtClean="0"/>
              <a:t>dừng</a:t>
            </a:r>
            <a:r>
              <a:rPr lang="en-US" baseline="0" dirty="0" smtClean="0"/>
              <a:t> </a:t>
            </a:r>
            <a:r>
              <a:rPr lang="en-US" baseline="0" dirty="0" err="1" smtClean="0"/>
              <a:t>chân</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thông</a:t>
            </a:r>
            <a:r>
              <a:rPr lang="en-US" baseline="0" dirty="0" smtClean="0"/>
              <a:t> tin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p>
          <a:p>
            <a:endParaRPr lang="en-US" baseline="0" dirty="0" smtClean="0"/>
          </a:p>
          <a:p>
            <a:r>
              <a:rPr lang="en-US" baseline="0" dirty="0" err="1" smtClean="0"/>
              <a:t>Mỗi</a:t>
            </a:r>
            <a:r>
              <a:rPr lang="en-US" baseline="0" dirty="0" smtClean="0"/>
              <a:t> </a:t>
            </a:r>
            <a:r>
              <a:rPr lang="en-US" baseline="0" dirty="0" err="1" smtClean="0"/>
              <a:t>khi</a:t>
            </a:r>
            <a:r>
              <a:rPr lang="en-US" baseline="0" dirty="0" smtClean="0"/>
              <a:t> </a:t>
            </a:r>
            <a:r>
              <a:rPr lang="en-US" baseline="0" dirty="0" err="1" smtClean="0"/>
              <a:t>người</a:t>
            </a:r>
            <a:r>
              <a:rPr lang="en-US" baseline="0" dirty="0" smtClean="0"/>
              <a:t> </a:t>
            </a:r>
            <a:r>
              <a:rPr lang="en-US" baseline="0" dirty="0" err="1" smtClean="0"/>
              <a:t>dùng</a:t>
            </a:r>
            <a:r>
              <a:rPr lang="en-US" baseline="0" dirty="0" smtClean="0"/>
              <a:t> </a:t>
            </a:r>
            <a:r>
              <a:rPr lang="en-US" baseline="0" dirty="0" err="1" smtClean="0"/>
              <a:t>tạo</a:t>
            </a:r>
            <a:r>
              <a:rPr lang="en-US" baseline="0" dirty="0" smtClean="0"/>
              <a:t> </a:t>
            </a:r>
            <a:r>
              <a:rPr lang="en-US" baseline="0" dirty="0" err="1" smtClean="0"/>
              <a:t>một</a:t>
            </a:r>
            <a:r>
              <a:rPr lang="en-US" baseline="0" dirty="0" smtClean="0"/>
              <a:t> </a:t>
            </a:r>
            <a:r>
              <a:rPr lang="en-US" baseline="0" dirty="0" err="1" smtClean="0"/>
              <a:t>chuyến</a:t>
            </a:r>
            <a:r>
              <a:rPr lang="en-US" baseline="0" dirty="0" smtClean="0"/>
              <a:t> </a:t>
            </a:r>
            <a:r>
              <a:rPr lang="en-US" baseline="0" dirty="0" err="1" smtClean="0"/>
              <a:t>đi</a:t>
            </a:r>
            <a:r>
              <a:rPr lang="en-US" baseline="0" dirty="0" smtClean="0"/>
              <a:t>, </a:t>
            </a:r>
            <a:r>
              <a:rPr lang="en-US" baseline="0" dirty="0" err="1" smtClean="0"/>
              <a:t>một</a:t>
            </a:r>
            <a:r>
              <a:rPr lang="en-US" baseline="0" dirty="0" smtClean="0"/>
              <a:t> </a:t>
            </a:r>
            <a:r>
              <a:rPr lang="en-US" baseline="0" dirty="0" err="1" smtClean="0"/>
              <a:t>địa</a:t>
            </a:r>
            <a:r>
              <a:rPr lang="en-US" baseline="0" dirty="0" smtClean="0"/>
              <a:t> </a:t>
            </a:r>
            <a:r>
              <a:rPr lang="en-US" baseline="0" dirty="0" err="1" smtClean="0"/>
              <a:t>điểm</a:t>
            </a:r>
            <a:r>
              <a:rPr lang="en-US" baseline="0" dirty="0" smtClean="0"/>
              <a:t>, </a:t>
            </a:r>
            <a:r>
              <a:rPr lang="en-US" baseline="0" dirty="0" err="1" smtClean="0"/>
              <a:t>một</a:t>
            </a:r>
            <a:r>
              <a:rPr lang="en-US" baseline="0" dirty="0" smtClean="0"/>
              <a:t> comment – Footprints </a:t>
            </a:r>
            <a:r>
              <a:rPr lang="en-US" baseline="0" dirty="0" err="1" smtClean="0"/>
              <a:t>sẽ</a:t>
            </a:r>
            <a:r>
              <a:rPr lang="en-US" baseline="0" dirty="0" smtClean="0"/>
              <a:t> </a:t>
            </a:r>
            <a:r>
              <a:rPr lang="en-US" baseline="0" dirty="0" err="1" smtClean="0"/>
              <a:t>ghi</a:t>
            </a:r>
            <a:r>
              <a:rPr lang="en-US" baseline="0" dirty="0" smtClean="0"/>
              <a:t> </a:t>
            </a:r>
            <a:r>
              <a:rPr lang="en-US" baseline="0" dirty="0" err="1" smtClean="0"/>
              <a:t>nhận</a:t>
            </a:r>
            <a:r>
              <a:rPr lang="en-US" baseline="0" dirty="0" smtClean="0"/>
              <a:t> </a:t>
            </a:r>
            <a:r>
              <a:rPr lang="en-US" baseline="0" dirty="0" err="1" smtClean="0"/>
              <a:t>nó</a:t>
            </a:r>
            <a:r>
              <a:rPr lang="en-US" baseline="0" dirty="0" smtClean="0"/>
              <a:t> </a:t>
            </a:r>
            <a:r>
              <a:rPr lang="en-US" baseline="0" dirty="0" err="1" smtClean="0"/>
              <a:t>như</a:t>
            </a:r>
            <a:r>
              <a:rPr lang="en-US" baseline="0" dirty="0" smtClean="0"/>
              <a:t> </a:t>
            </a:r>
            <a:r>
              <a:rPr lang="en-US" baseline="0" dirty="0" err="1" smtClean="0"/>
              <a:t>một</a:t>
            </a:r>
            <a:r>
              <a:rPr lang="en-US" baseline="0" dirty="0" smtClean="0"/>
              <a:t> Activity </a:t>
            </a:r>
            <a:r>
              <a:rPr lang="en-US" baseline="0" dirty="0" err="1" smtClean="0"/>
              <a:t>và</a:t>
            </a:r>
            <a:r>
              <a:rPr lang="en-US" baseline="0" dirty="0" smtClean="0"/>
              <a:t> </a:t>
            </a:r>
            <a:r>
              <a:rPr lang="en-US" baseline="0" dirty="0" err="1" smtClean="0"/>
              <a:t>lưu</a:t>
            </a:r>
            <a:r>
              <a:rPr lang="en-US" baseline="0" dirty="0" smtClean="0"/>
              <a:t> </a:t>
            </a:r>
            <a:r>
              <a:rPr lang="en-US" baseline="0" dirty="0" err="1" smtClean="0"/>
              <a:t>lại</a:t>
            </a:r>
            <a:r>
              <a:rPr lang="en-US" baseline="0" dirty="0" smtClean="0"/>
              <a:t> </a:t>
            </a:r>
            <a:r>
              <a:rPr lang="en-US" baseline="0" dirty="0" err="1" smtClean="0"/>
              <a:t>trên</a:t>
            </a:r>
            <a:r>
              <a:rPr lang="en-US" baseline="0" dirty="0" smtClean="0"/>
              <a:t> timeline </a:t>
            </a:r>
            <a:r>
              <a:rPr lang="en-US" baseline="0" dirty="0" err="1" smtClean="0"/>
              <a:t>và</a:t>
            </a:r>
            <a:r>
              <a:rPr lang="en-US" baseline="0" dirty="0" smtClean="0"/>
              <a:t> newsfeed.</a:t>
            </a:r>
            <a:endParaRPr lang="en-US" dirty="0"/>
          </a:p>
        </p:txBody>
      </p:sp>
      <p:sp>
        <p:nvSpPr>
          <p:cNvPr id="4" name="Slide Number Placeholder 3"/>
          <p:cNvSpPr>
            <a:spLocks noGrp="1"/>
          </p:cNvSpPr>
          <p:nvPr>
            <p:ph type="sldNum" sz="quarter" idx="10"/>
          </p:nvPr>
        </p:nvSpPr>
        <p:spPr/>
        <p:txBody>
          <a:bodyPr/>
          <a:lstStyle/>
          <a:p>
            <a:fld id="{2E4FD646-94DD-42BA-AA96-83FC956D84D4}" type="slidenum">
              <a:rPr lang="en-US" smtClean="0"/>
              <a:t>9</a:t>
            </a:fld>
            <a:endParaRPr lang="en-US"/>
          </a:p>
        </p:txBody>
      </p:sp>
    </p:spTree>
    <p:extLst>
      <p:ext uri="{BB962C8B-B14F-4D97-AF65-F5344CB8AC3E}">
        <p14:creationId xmlns:p14="http://schemas.microsoft.com/office/powerpoint/2010/main" val="977312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48215" name="Freeform 87"/>
          <p:cNvSpPr>
            <a:spLocks/>
          </p:cNvSpPr>
          <p:nvPr/>
        </p:nvSpPr>
        <p:spPr bwMode="gray">
          <a:xfrm>
            <a:off x="0" y="3178175"/>
            <a:ext cx="9145588" cy="5414963"/>
          </a:xfrm>
          <a:custGeom>
            <a:avLst/>
            <a:gdLst>
              <a:gd name="T0" fmla="*/ 0 w 5761"/>
              <a:gd name="T1" fmla="*/ 521 h 3411"/>
              <a:gd name="T2" fmla="*/ 5761 w 5761"/>
              <a:gd name="T3" fmla="*/ 1197 h 3411"/>
              <a:gd name="T4" fmla="*/ 5761 w 5761"/>
              <a:gd name="T5" fmla="*/ 2323 h 3411"/>
              <a:gd name="T6" fmla="*/ 0 w 5761"/>
              <a:gd name="T7" fmla="*/ 2323 h 3411"/>
              <a:gd name="T8" fmla="*/ 0 w 5761"/>
              <a:gd name="T9" fmla="*/ 521 h 3411"/>
            </a:gdLst>
            <a:ahLst/>
            <a:cxnLst>
              <a:cxn ang="0">
                <a:pos x="T0" y="T1"/>
              </a:cxn>
              <a:cxn ang="0">
                <a:pos x="T2" y="T3"/>
              </a:cxn>
              <a:cxn ang="0">
                <a:pos x="T4" y="T5"/>
              </a:cxn>
              <a:cxn ang="0">
                <a:pos x="T6" y="T7"/>
              </a:cxn>
              <a:cxn ang="0">
                <a:pos x="T8" y="T9"/>
              </a:cxn>
            </a:cxnLst>
            <a:rect l="0" t="0" r="r" b="b"/>
            <a:pathLst>
              <a:path w="5761" h="3411">
                <a:moveTo>
                  <a:pt x="0" y="521"/>
                </a:moveTo>
                <a:cubicBezTo>
                  <a:pt x="1559" y="3411"/>
                  <a:pt x="3900" y="0"/>
                  <a:pt x="5761" y="1197"/>
                </a:cubicBezTo>
                <a:cubicBezTo>
                  <a:pt x="5761" y="1760"/>
                  <a:pt x="5761" y="2323"/>
                  <a:pt x="5761" y="2323"/>
                </a:cubicBezTo>
                <a:cubicBezTo>
                  <a:pt x="2880" y="2323"/>
                  <a:pt x="0" y="2323"/>
                  <a:pt x="0" y="2323"/>
                </a:cubicBezTo>
                <a:cubicBezTo>
                  <a:pt x="0" y="2323"/>
                  <a:pt x="5" y="1070"/>
                  <a:pt x="0" y="521"/>
                </a:cubicBez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216" name="Freeform 88"/>
          <p:cNvSpPr>
            <a:spLocks/>
          </p:cNvSpPr>
          <p:nvPr/>
        </p:nvSpPr>
        <p:spPr bwMode="gray">
          <a:xfrm>
            <a:off x="0" y="3454400"/>
            <a:ext cx="9131300" cy="5122863"/>
          </a:xfrm>
          <a:custGeom>
            <a:avLst/>
            <a:gdLst>
              <a:gd name="T0" fmla="*/ 0 w 5752"/>
              <a:gd name="T1" fmla="*/ 937 h 3227"/>
              <a:gd name="T2" fmla="*/ 5752 w 5752"/>
              <a:gd name="T3" fmla="*/ 1070 h 3227"/>
              <a:gd name="T4" fmla="*/ 5748 w 5752"/>
              <a:gd name="T5" fmla="*/ 2161 h 3227"/>
              <a:gd name="T6" fmla="*/ 0 w 5752"/>
              <a:gd name="T7" fmla="*/ 2161 h 3227"/>
              <a:gd name="T8" fmla="*/ 0 w 5752"/>
              <a:gd name="T9" fmla="*/ 937 h 3227"/>
            </a:gdLst>
            <a:ahLst/>
            <a:cxnLst>
              <a:cxn ang="0">
                <a:pos x="T0" y="T1"/>
              </a:cxn>
              <a:cxn ang="0">
                <a:pos x="T2" y="T3"/>
              </a:cxn>
              <a:cxn ang="0">
                <a:pos x="T4" y="T5"/>
              </a:cxn>
              <a:cxn ang="0">
                <a:pos x="T6" y="T7"/>
              </a:cxn>
              <a:cxn ang="0">
                <a:pos x="T8" y="T9"/>
              </a:cxn>
            </a:cxnLst>
            <a:rect l="0" t="0" r="r" b="b"/>
            <a:pathLst>
              <a:path w="5752" h="3227">
                <a:moveTo>
                  <a:pt x="0" y="937"/>
                </a:moveTo>
                <a:cubicBezTo>
                  <a:pt x="1779" y="3227"/>
                  <a:pt x="3918" y="0"/>
                  <a:pt x="5752" y="1070"/>
                </a:cubicBezTo>
                <a:cubicBezTo>
                  <a:pt x="5750" y="1615"/>
                  <a:pt x="5748" y="2161"/>
                  <a:pt x="5748" y="2161"/>
                </a:cubicBezTo>
                <a:lnTo>
                  <a:pt x="0" y="2161"/>
                </a:lnTo>
                <a:cubicBezTo>
                  <a:pt x="0" y="2161"/>
                  <a:pt x="0" y="1549"/>
                  <a:pt x="0" y="937"/>
                </a:cubicBezTo>
                <a:close/>
              </a:path>
            </a:pathLst>
          </a:custGeom>
          <a:solidFill>
            <a:srgbClr val="FFFFFF">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217" name="Freeform 89"/>
          <p:cNvSpPr>
            <a:spLocks/>
          </p:cNvSpPr>
          <p:nvPr/>
        </p:nvSpPr>
        <p:spPr bwMode="gray">
          <a:xfrm>
            <a:off x="0" y="3570288"/>
            <a:ext cx="9137650" cy="4905375"/>
          </a:xfrm>
          <a:custGeom>
            <a:avLst/>
            <a:gdLst>
              <a:gd name="T0" fmla="*/ 4 w 5747"/>
              <a:gd name="T1" fmla="*/ 1135 h 3090"/>
              <a:gd name="T2" fmla="*/ 5747 w 5747"/>
              <a:gd name="T3" fmla="*/ 1045 h 3090"/>
              <a:gd name="T4" fmla="*/ 5747 w 5747"/>
              <a:gd name="T5" fmla="*/ 2076 h 3090"/>
              <a:gd name="T6" fmla="*/ 4 w 5747"/>
              <a:gd name="T7" fmla="*/ 2076 h 3090"/>
              <a:gd name="T8" fmla="*/ 4 w 5747"/>
              <a:gd name="T9" fmla="*/ 1135 h 3090"/>
            </a:gdLst>
            <a:ahLst/>
            <a:cxnLst>
              <a:cxn ang="0">
                <a:pos x="T0" y="T1"/>
              </a:cxn>
              <a:cxn ang="0">
                <a:pos x="T2" y="T3"/>
              </a:cxn>
              <a:cxn ang="0">
                <a:pos x="T4" y="T5"/>
              </a:cxn>
              <a:cxn ang="0">
                <a:pos x="T6" y="T7"/>
              </a:cxn>
              <a:cxn ang="0">
                <a:pos x="T8" y="T9"/>
              </a:cxn>
            </a:cxnLst>
            <a:rect l="0" t="0" r="r" b="b"/>
            <a:pathLst>
              <a:path w="5747" h="3090">
                <a:moveTo>
                  <a:pt x="4" y="1135"/>
                </a:moveTo>
                <a:cubicBezTo>
                  <a:pt x="2030" y="3090"/>
                  <a:pt x="3950" y="0"/>
                  <a:pt x="5747" y="1045"/>
                </a:cubicBezTo>
                <a:cubicBezTo>
                  <a:pt x="5747" y="1560"/>
                  <a:pt x="5747" y="2076"/>
                  <a:pt x="5747" y="2076"/>
                </a:cubicBezTo>
                <a:lnTo>
                  <a:pt x="4" y="2076"/>
                </a:lnTo>
                <a:cubicBezTo>
                  <a:pt x="4" y="2076"/>
                  <a:pt x="0" y="1701"/>
                  <a:pt x="4" y="1135"/>
                </a:cubicBezTo>
                <a:close/>
              </a:path>
            </a:pathLst>
          </a:custGeom>
          <a:gradFill rotWithShape="1">
            <a:gsLst>
              <a:gs pos="0">
                <a:schemeClr val="tx2"/>
              </a:gs>
              <a:gs pos="100000">
                <a:schemeClr val="accent1"/>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218" name="Freeform 90"/>
          <p:cNvSpPr>
            <a:spLocks/>
          </p:cNvSpPr>
          <p:nvPr/>
        </p:nvSpPr>
        <p:spPr bwMode="gray">
          <a:xfrm>
            <a:off x="14288" y="3392488"/>
            <a:ext cx="9123362" cy="5065712"/>
          </a:xfrm>
          <a:custGeom>
            <a:avLst/>
            <a:gdLst>
              <a:gd name="T0" fmla="*/ 0 w 5747"/>
              <a:gd name="T1" fmla="*/ 128 h 3191"/>
              <a:gd name="T2" fmla="*/ 5747 w 5747"/>
              <a:gd name="T3" fmla="*/ 1001 h 3191"/>
            </a:gdLst>
            <a:ahLst/>
            <a:cxnLst>
              <a:cxn ang="0">
                <a:pos x="T0" y="T1"/>
              </a:cxn>
              <a:cxn ang="0">
                <a:pos x="T2" y="T3"/>
              </a:cxn>
            </a:cxnLst>
            <a:rect l="0" t="0" r="r" b="b"/>
            <a:pathLst>
              <a:path w="5747" h="3191">
                <a:moveTo>
                  <a:pt x="0" y="128"/>
                </a:moveTo>
                <a:cubicBezTo>
                  <a:pt x="1499" y="3191"/>
                  <a:pt x="3575" y="0"/>
                  <a:pt x="5747" y="1001"/>
                </a:cubicBezTo>
              </a:path>
            </a:pathLst>
          </a:custGeom>
          <a:noFill/>
          <a:ln w="9525">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221" name="Freeform 93"/>
          <p:cNvSpPr>
            <a:spLocks/>
          </p:cNvSpPr>
          <p:nvPr/>
        </p:nvSpPr>
        <p:spPr bwMode="gray">
          <a:xfrm rot="12649709" flipH="1">
            <a:off x="6376988" y="3997325"/>
            <a:ext cx="654050" cy="931863"/>
          </a:xfrm>
          <a:custGeom>
            <a:avLst/>
            <a:gdLst>
              <a:gd name="T0" fmla="*/ 692 w 733"/>
              <a:gd name="T1" fmla="*/ 70 h 1044"/>
              <a:gd name="T2" fmla="*/ 50 w 733"/>
              <a:gd name="T3" fmla="*/ 556 h 1044"/>
              <a:gd name="T4" fmla="*/ 392 w 733"/>
              <a:gd name="T5" fmla="*/ 1007 h 1044"/>
              <a:gd name="T6" fmla="*/ 709 w 733"/>
              <a:gd name="T7" fmla="*/ 767 h 1044"/>
              <a:gd name="T8" fmla="*/ 540 w 733"/>
              <a:gd name="T9" fmla="*/ 544 h 1044"/>
              <a:gd name="T10" fmla="*/ 384 w 733"/>
              <a:gd name="T11" fmla="*/ 663 h 1044"/>
              <a:gd name="T12" fmla="*/ 467 w 733"/>
              <a:gd name="T13" fmla="*/ 773 h 1044"/>
              <a:gd name="T14" fmla="*/ 544 w 733"/>
              <a:gd name="T15" fmla="*/ 714 h 1044"/>
              <a:gd name="T16" fmla="*/ 503 w 733"/>
              <a:gd name="T17" fmla="*/ 660 h 1044"/>
              <a:gd name="T18" fmla="*/ 503 w 733"/>
              <a:gd name="T19" fmla="*/ 660 h 1044"/>
              <a:gd name="T20" fmla="*/ 546 w 733"/>
              <a:gd name="T21" fmla="*/ 717 h 1044"/>
              <a:gd name="T22" fmla="*/ 466 w 733"/>
              <a:gd name="T23" fmla="*/ 778 h 1044"/>
              <a:gd name="T24" fmla="*/ 379 w 733"/>
              <a:gd name="T25" fmla="*/ 663 h 1044"/>
              <a:gd name="T26" fmla="*/ 542 w 733"/>
              <a:gd name="T27" fmla="*/ 540 h 1044"/>
              <a:gd name="T28" fmla="*/ 718 w 733"/>
              <a:gd name="T29" fmla="*/ 772 h 1044"/>
              <a:gd name="T30" fmla="*/ 387 w 733"/>
              <a:gd name="T31" fmla="*/ 1022 h 1044"/>
              <a:gd name="T32" fmla="*/ 31 w 733"/>
              <a:gd name="T33" fmla="*/ 552 h 1044"/>
              <a:gd name="T34" fmla="*/ 700 w 733"/>
              <a:gd name="T35" fmla="*/ 45 h 1044"/>
              <a:gd name="T36" fmla="*/ 692 w 733"/>
              <a:gd name="T37" fmla="*/ 70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3" h="1044">
                <a:moveTo>
                  <a:pt x="692" y="70"/>
                </a:moveTo>
                <a:cubicBezTo>
                  <a:pt x="381" y="27"/>
                  <a:pt x="93" y="245"/>
                  <a:pt x="50" y="556"/>
                </a:cubicBezTo>
                <a:cubicBezTo>
                  <a:pt x="20" y="775"/>
                  <a:pt x="173" y="977"/>
                  <a:pt x="392" y="1007"/>
                </a:cubicBezTo>
                <a:cubicBezTo>
                  <a:pt x="546" y="1029"/>
                  <a:pt x="688" y="921"/>
                  <a:pt x="709" y="767"/>
                </a:cubicBezTo>
                <a:cubicBezTo>
                  <a:pt x="724" y="659"/>
                  <a:pt x="648" y="559"/>
                  <a:pt x="540" y="544"/>
                </a:cubicBezTo>
                <a:cubicBezTo>
                  <a:pt x="464" y="534"/>
                  <a:pt x="394" y="587"/>
                  <a:pt x="384" y="663"/>
                </a:cubicBezTo>
                <a:cubicBezTo>
                  <a:pt x="377" y="716"/>
                  <a:pt x="414" y="766"/>
                  <a:pt x="467" y="773"/>
                </a:cubicBezTo>
                <a:cubicBezTo>
                  <a:pt x="505" y="778"/>
                  <a:pt x="539" y="752"/>
                  <a:pt x="544" y="714"/>
                </a:cubicBezTo>
                <a:cubicBezTo>
                  <a:pt x="548" y="688"/>
                  <a:pt x="530" y="664"/>
                  <a:pt x="503" y="660"/>
                </a:cubicBezTo>
                <a:cubicBezTo>
                  <a:pt x="503" y="660"/>
                  <a:pt x="503" y="660"/>
                  <a:pt x="503" y="660"/>
                </a:cubicBezTo>
                <a:cubicBezTo>
                  <a:pt x="531" y="664"/>
                  <a:pt x="550" y="689"/>
                  <a:pt x="546" y="717"/>
                </a:cubicBezTo>
                <a:cubicBezTo>
                  <a:pt x="541" y="756"/>
                  <a:pt x="505" y="783"/>
                  <a:pt x="466" y="778"/>
                </a:cubicBezTo>
                <a:cubicBezTo>
                  <a:pt x="410" y="770"/>
                  <a:pt x="371" y="719"/>
                  <a:pt x="379" y="663"/>
                </a:cubicBezTo>
                <a:cubicBezTo>
                  <a:pt x="390" y="584"/>
                  <a:pt x="463" y="529"/>
                  <a:pt x="542" y="540"/>
                </a:cubicBezTo>
                <a:cubicBezTo>
                  <a:pt x="654" y="555"/>
                  <a:pt x="733" y="659"/>
                  <a:pt x="718" y="772"/>
                </a:cubicBezTo>
                <a:cubicBezTo>
                  <a:pt x="696" y="932"/>
                  <a:pt x="548" y="1044"/>
                  <a:pt x="387" y="1022"/>
                </a:cubicBezTo>
                <a:cubicBezTo>
                  <a:pt x="159" y="990"/>
                  <a:pt x="0" y="780"/>
                  <a:pt x="31" y="552"/>
                </a:cubicBezTo>
                <a:cubicBezTo>
                  <a:pt x="76" y="227"/>
                  <a:pt x="375" y="0"/>
                  <a:pt x="700" y="45"/>
                </a:cubicBezTo>
                <a:lnTo>
                  <a:pt x="692" y="70"/>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22" name="Freeform 94"/>
          <p:cNvSpPr>
            <a:spLocks/>
          </p:cNvSpPr>
          <p:nvPr/>
        </p:nvSpPr>
        <p:spPr bwMode="gray">
          <a:xfrm rot="9648591" flipH="1">
            <a:off x="1144588" y="2517775"/>
            <a:ext cx="2424112" cy="3979863"/>
          </a:xfrm>
          <a:custGeom>
            <a:avLst/>
            <a:gdLst>
              <a:gd name="T0" fmla="*/ 692 w 733"/>
              <a:gd name="T1" fmla="*/ 70 h 1044"/>
              <a:gd name="T2" fmla="*/ 50 w 733"/>
              <a:gd name="T3" fmla="*/ 556 h 1044"/>
              <a:gd name="T4" fmla="*/ 392 w 733"/>
              <a:gd name="T5" fmla="*/ 1007 h 1044"/>
              <a:gd name="T6" fmla="*/ 709 w 733"/>
              <a:gd name="T7" fmla="*/ 767 h 1044"/>
              <a:gd name="T8" fmla="*/ 540 w 733"/>
              <a:gd name="T9" fmla="*/ 544 h 1044"/>
              <a:gd name="T10" fmla="*/ 384 w 733"/>
              <a:gd name="T11" fmla="*/ 663 h 1044"/>
              <a:gd name="T12" fmla="*/ 467 w 733"/>
              <a:gd name="T13" fmla="*/ 773 h 1044"/>
              <a:gd name="T14" fmla="*/ 544 w 733"/>
              <a:gd name="T15" fmla="*/ 714 h 1044"/>
              <a:gd name="T16" fmla="*/ 503 w 733"/>
              <a:gd name="T17" fmla="*/ 660 h 1044"/>
              <a:gd name="T18" fmla="*/ 503 w 733"/>
              <a:gd name="T19" fmla="*/ 660 h 1044"/>
              <a:gd name="T20" fmla="*/ 546 w 733"/>
              <a:gd name="T21" fmla="*/ 717 h 1044"/>
              <a:gd name="T22" fmla="*/ 466 w 733"/>
              <a:gd name="T23" fmla="*/ 778 h 1044"/>
              <a:gd name="T24" fmla="*/ 379 w 733"/>
              <a:gd name="T25" fmla="*/ 663 h 1044"/>
              <a:gd name="T26" fmla="*/ 542 w 733"/>
              <a:gd name="T27" fmla="*/ 540 h 1044"/>
              <a:gd name="T28" fmla="*/ 718 w 733"/>
              <a:gd name="T29" fmla="*/ 772 h 1044"/>
              <a:gd name="T30" fmla="*/ 387 w 733"/>
              <a:gd name="T31" fmla="*/ 1022 h 1044"/>
              <a:gd name="T32" fmla="*/ 31 w 733"/>
              <a:gd name="T33" fmla="*/ 552 h 1044"/>
              <a:gd name="T34" fmla="*/ 700 w 733"/>
              <a:gd name="T35" fmla="*/ 45 h 1044"/>
              <a:gd name="T36" fmla="*/ 692 w 733"/>
              <a:gd name="T37" fmla="*/ 70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3" h="1044">
                <a:moveTo>
                  <a:pt x="692" y="70"/>
                </a:moveTo>
                <a:cubicBezTo>
                  <a:pt x="381" y="27"/>
                  <a:pt x="93" y="245"/>
                  <a:pt x="50" y="556"/>
                </a:cubicBezTo>
                <a:cubicBezTo>
                  <a:pt x="20" y="775"/>
                  <a:pt x="173" y="977"/>
                  <a:pt x="392" y="1007"/>
                </a:cubicBezTo>
                <a:cubicBezTo>
                  <a:pt x="546" y="1029"/>
                  <a:pt x="688" y="921"/>
                  <a:pt x="709" y="767"/>
                </a:cubicBezTo>
                <a:cubicBezTo>
                  <a:pt x="724" y="659"/>
                  <a:pt x="648" y="559"/>
                  <a:pt x="540" y="544"/>
                </a:cubicBezTo>
                <a:cubicBezTo>
                  <a:pt x="464" y="534"/>
                  <a:pt x="394" y="587"/>
                  <a:pt x="384" y="663"/>
                </a:cubicBezTo>
                <a:cubicBezTo>
                  <a:pt x="377" y="716"/>
                  <a:pt x="414" y="766"/>
                  <a:pt x="467" y="773"/>
                </a:cubicBezTo>
                <a:cubicBezTo>
                  <a:pt x="505" y="778"/>
                  <a:pt x="539" y="752"/>
                  <a:pt x="544" y="714"/>
                </a:cubicBezTo>
                <a:cubicBezTo>
                  <a:pt x="548" y="688"/>
                  <a:pt x="530" y="664"/>
                  <a:pt x="503" y="660"/>
                </a:cubicBezTo>
                <a:cubicBezTo>
                  <a:pt x="503" y="660"/>
                  <a:pt x="503" y="660"/>
                  <a:pt x="503" y="660"/>
                </a:cubicBezTo>
                <a:cubicBezTo>
                  <a:pt x="531" y="664"/>
                  <a:pt x="550" y="689"/>
                  <a:pt x="546" y="717"/>
                </a:cubicBezTo>
                <a:cubicBezTo>
                  <a:pt x="541" y="756"/>
                  <a:pt x="505" y="783"/>
                  <a:pt x="466" y="778"/>
                </a:cubicBezTo>
                <a:cubicBezTo>
                  <a:pt x="410" y="770"/>
                  <a:pt x="371" y="719"/>
                  <a:pt x="379" y="663"/>
                </a:cubicBezTo>
                <a:cubicBezTo>
                  <a:pt x="390" y="584"/>
                  <a:pt x="463" y="529"/>
                  <a:pt x="542" y="540"/>
                </a:cubicBezTo>
                <a:cubicBezTo>
                  <a:pt x="654" y="555"/>
                  <a:pt x="733" y="659"/>
                  <a:pt x="718" y="772"/>
                </a:cubicBezTo>
                <a:cubicBezTo>
                  <a:pt x="696" y="932"/>
                  <a:pt x="548" y="1044"/>
                  <a:pt x="387" y="1022"/>
                </a:cubicBezTo>
                <a:cubicBezTo>
                  <a:pt x="159" y="990"/>
                  <a:pt x="0" y="780"/>
                  <a:pt x="31" y="552"/>
                </a:cubicBezTo>
                <a:cubicBezTo>
                  <a:pt x="76" y="227"/>
                  <a:pt x="375" y="0"/>
                  <a:pt x="700" y="45"/>
                </a:cubicBezTo>
                <a:lnTo>
                  <a:pt x="692" y="70"/>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23" name="Freeform 95"/>
          <p:cNvSpPr>
            <a:spLocks/>
          </p:cNvSpPr>
          <p:nvPr/>
        </p:nvSpPr>
        <p:spPr bwMode="gray">
          <a:xfrm rot="8732999" flipH="1">
            <a:off x="2895600" y="4287838"/>
            <a:ext cx="1328738" cy="1892300"/>
          </a:xfrm>
          <a:custGeom>
            <a:avLst/>
            <a:gdLst>
              <a:gd name="T0" fmla="*/ 692 w 733"/>
              <a:gd name="T1" fmla="*/ 70 h 1044"/>
              <a:gd name="T2" fmla="*/ 50 w 733"/>
              <a:gd name="T3" fmla="*/ 556 h 1044"/>
              <a:gd name="T4" fmla="*/ 392 w 733"/>
              <a:gd name="T5" fmla="*/ 1007 h 1044"/>
              <a:gd name="T6" fmla="*/ 709 w 733"/>
              <a:gd name="T7" fmla="*/ 767 h 1044"/>
              <a:gd name="T8" fmla="*/ 540 w 733"/>
              <a:gd name="T9" fmla="*/ 544 h 1044"/>
              <a:gd name="T10" fmla="*/ 384 w 733"/>
              <a:gd name="T11" fmla="*/ 663 h 1044"/>
              <a:gd name="T12" fmla="*/ 467 w 733"/>
              <a:gd name="T13" fmla="*/ 773 h 1044"/>
              <a:gd name="T14" fmla="*/ 544 w 733"/>
              <a:gd name="T15" fmla="*/ 714 h 1044"/>
              <a:gd name="T16" fmla="*/ 503 w 733"/>
              <a:gd name="T17" fmla="*/ 660 h 1044"/>
              <a:gd name="T18" fmla="*/ 503 w 733"/>
              <a:gd name="T19" fmla="*/ 660 h 1044"/>
              <a:gd name="T20" fmla="*/ 546 w 733"/>
              <a:gd name="T21" fmla="*/ 717 h 1044"/>
              <a:gd name="T22" fmla="*/ 466 w 733"/>
              <a:gd name="T23" fmla="*/ 778 h 1044"/>
              <a:gd name="T24" fmla="*/ 379 w 733"/>
              <a:gd name="T25" fmla="*/ 663 h 1044"/>
              <a:gd name="T26" fmla="*/ 542 w 733"/>
              <a:gd name="T27" fmla="*/ 540 h 1044"/>
              <a:gd name="T28" fmla="*/ 718 w 733"/>
              <a:gd name="T29" fmla="*/ 772 h 1044"/>
              <a:gd name="T30" fmla="*/ 387 w 733"/>
              <a:gd name="T31" fmla="*/ 1022 h 1044"/>
              <a:gd name="T32" fmla="*/ 31 w 733"/>
              <a:gd name="T33" fmla="*/ 552 h 1044"/>
              <a:gd name="T34" fmla="*/ 700 w 733"/>
              <a:gd name="T35" fmla="*/ 45 h 1044"/>
              <a:gd name="T36" fmla="*/ 692 w 733"/>
              <a:gd name="T37" fmla="*/ 70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3" h="1044">
                <a:moveTo>
                  <a:pt x="692" y="70"/>
                </a:moveTo>
                <a:cubicBezTo>
                  <a:pt x="381" y="27"/>
                  <a:pt x="93" y="245"/>
                  <a:pt x="50" y="556"/>
                </a:cubicBezTo>
                <a:cubicBezTo>
                  <a:pt x="20" y="775"/>
                  <a:pt x="173" y="977"/>
                  <a:pt x="392" y="1007"/>
                </a:cubicBezTo>
                <a:cubicBezTo>
                  <a:pt x="546" y="1029"/>
                  <a:pt x="688" y="921"/>
                  <a:pt x="709" y="767"/>
                </a:cubicBezTo>
                <a:cubicBezTo>
                  <a:pt x="724" y="659"/>
                  <a:pt x="648" y="559"/>
                  <a:pt x="540" y="544"/>
                </a:cubicBezTo>
                <a:cubicBezTo>
                  <a:pt x="464" y="534"/>
                  <a:pt x="394" y="587"/>
                  <a:pt x="384" y="663"/>
                </a:cubicBezTo>
                <a:cubicBezTo>
                  <a:pt x="377" y="716"/>
                  <a:pt x="414" y="766"/>
                  <a:pt x="467" y="773"/>
                </a:cubicBezTo>
                <a:cubicBezTo>
                  <a:pt x="505" y="778"/>
                  <a:pt x="539" y="752"/>
                  <a:pt x="544" y="714"/>
                </a:cubicBezTo>
                <a:cubicBezTo>
                  <a:pt x="548" y="688"/>
                  <a:pt x="530" y="664"/>
                  <a:pt x="503" y="660"/>
                </a:cubicBezTo>
                <a:cubicBezTo>
                  <a:pt x="503" y="660"/>
                  <a:pt x="503" y="660"/>
                  <a:pt x="503" y="660"/>
                </a:cubicBezTo>
                <a:cubicBezTo>
                  <a:pt x="531" y="664"/>
                  <a:pt x="550" y="689"/>
                  <a:pt x="546" y="717"/>
                </a:cubicBezTo>
                <a:cubicBezTo>
                  <a:pt x="541" y="756"/>
                  <a:pt x="505" y="783"/>
                  <a:pt x="466" y="778"/>
                </a:cubicBezTo>
                <a:cubicBezTo>
                  <a:pt x="410" y="770"/>
                  <a:pt x="371" y="719"/>
                  <a:pt x="379" y="663"/>
                </a:cubicBezTo>
                <a:cubicBezTo>
                  <a:pt x="390" y="584"/>
                  <a:pt x="463" y="529"/>
                  <a:pt x="542" y="540"/>
                </a:cubicBezTo>
                <a:cubicBezTo>
                  <a:pt x="654" y="555"/>
                  <a:pt x="733" y="659"/>
                  <a:pt x="718" y="772"/>
                </a:cubicBezTo>
                <a:cubicBezTo>
                  <a:pt x="696" y="932"/>
                  <a:pt x="548" y="1044"/>
                  <a:pt x="387" y="1022"/>
                </a:cubicBezTo>
                <a:cubicBezTo>
                  <a:pt x="159" y="990"/>
                  <a:pt x="0" y="780"/>
                  <a:pt x="31" y="552"/>
                </a:cubicBezTo>
                <a:cubicBezTo>
                  <a:pt x="76" y="227"/>
                  <a:pt x="375" y="0"/>
                  <a:pt x="700" y="45"/>
                </a:cubicBezTo>
                <a:lnTo>
                  <a:pt x="692" y="70"/>
                </a:lnTo>
                <a:close/>
              </a:path>
            </a:pathLst>
          </a:custGeom>
          <a:gradFill rotWithShape="0">
            <a:gsLst>
              <a:gs pos="0">
                <a:schemeClr val="accent1">
                  <a:gamma/>
                  <a:tint val="38039"/>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24" name="Freeform 96"/>
          <p:cNvSpPr>
            <a:spLocks/>
          </p:cNvSpPr>
          <p:nvPr/>
        </p:nvSpPr>
        <p:spPr bwMode="gray">
          <a:xfrm>
            <a:off x="223838" y="1400175"/>
            <a:ext cx="4348162" cy="5000625"/>
          </a:xfrm>
          <a:custGeom>
            <a:avLst/>
            <a:gdLst>
              <a:gd name="T0" fmla="*/ 2715 w 2767"/>
              <a:gd name="T1" fmla="*/ 2687 h 3247"/>
              <a:gd name="T2" fmla="*/ 414 w 2767"/>
              <a:gd name="T3" fmla="*/ 2032 h 3247"/>
              <a:gd name="T4" fmla="*/ 727 w 2767"/>
              <a:gd name="T5" fmla="*/ 282 h 3247"/>
              <a:gd name="T6" fmla="*/ 1823 w 2767"/>
              <a:gd name="T7" fmla="*/ 630 h 3247"/>
              <a:gd name="T8" fmla="*/ 1709 w 2767"/>
              <a:gd name="T9" fmla="*/ 1471 h 3247"/>
              <a:gd name="T10" fmla="*/ 1167 w 2767"/>
              <a:gd name="T11" fmla="*/ 1297 h 3247"/>
              <a:gd name="T12" fmla="*/ 1223 w 2767"/>
              <a:gd name="T13" fmla="*/ 883 h 3247"/>
              <a:gd name="T14" fmla="*/ 1491 w 2767"/>
              <a:gd name="T15" fmla="*/ 969 h 3247"/>
              <a:gd name="T16" fmla="*/ 1463 w 2767"/>
              <a:gd name="T17" fmla="*/ 1173 h 3247"/>
              <a:gd name="T18" fmla="*/ 1463 w 2767"/>
              <a:gd name="T19" fmla="*/ 1173 h 3247"/>
              <a:gd name="T20" fmla="*/ 1492 w 2767"/>
              <a:gd name="T21" fmla="*/ 958 h 3247"/>
              <a:gd name="T22" fmla="*/ 1215 w 2767"/>
              <a:gd name="T23" fmla="*/ 870 h 3247"/>
              <a:gd name="T24" fmla="*/ 1156 w 2767"/>
              <a:gd name="T25" fmla="*/ 1302 h 3247"/>
              <a:gd name="T26" fmla="*/ 1719 w 2767"/>
              <a:gd name="T27" fmla="*/ 1480 h 3247"/>
              <a:gd name="T28" fmla="*/ 1839 w 2767"/>
              <a:gd name="T29" fmla="*/ 605 h 3247"/>
              <a:gd name="T30" fmla="*/ 695 w 2767"/>
              <a:gd name="T31" fmla="*/ 244 h 3247"/>
              <a:gd name="T32" fmla="*/ 380 w 2767"/>
              <a:gd name="T33" fmla="*/ 2060 h 3247"/>
              <a:gd name="T34" fmla="*/ 2767 w 2767"/>
              <a:gd name="T35" fmla="*/ 2751 h 3247"/>
              <a:gd name="T36" fmla="*/ 2715 w 2767"/>
              <a:gd name="T37" fmla="*/ 2687 h 3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67" h="3247">
                <a:moveTo>
                  <a:pt x="2715" y="2687"/>
                </a:moveTo>
                <a:cubicBezTo>
                  <a:pt x="2011" y="3161"/>
                  <a:pt x="935" y="2894"/>
                  <a:pt x="414" y="2032"/>
                </a:cubicBezTo>
                <a:cubicBezTo>
                  <a:pt x="47" y="1425"/>
                  <a:pt x="231" y="616"/>
                  <a:pt x="727" y="282"/>
                </a:cubicBezTo>
                <a:cubicBezTo>
                  <a:pt x="1074" y="45"/>
                  <a:pt x="1566" y="203"/>
                  <a:pt x="1823" y="630"/>
                </a:cubicBezTo>
                <a:cubicBezTo>
                  <a:pt x="2005" y="928"/>
                  <a:pt x="1952" y="1306"/>
                  <a:pt x="1709" y="1471"/>
                </a:cubicBezTo>
                <a:cubicBezTo>
                  <a:pt x="1536" y="1585"/>
                  <a:pt x="1294" y="1509"/>
                  <a:pt x="1167" y="1297"/>
                </a:cubicBezTo>
                <a:cubicBezTo>
                  <a:pt x="1079" y="1150"/>
                  <a:pt x="1103" y="962"/>
                  <a:pt x="1223" y="883"/>
                </a:cubicBezTo>
                <a:cubicBezTo>
                  <a:pt x="1310" y="826"/>
                  <a:pt x="1428" y="864"/>
                  <a:pt x="1491" y="969"/>
                </a:cubicBezTo>
                <a:cubicBezTo>
                  <a:pt x="1535" y="1041"/>
                  <a:pt x="1524" y="1131"/>
                  <a:pt x="1463" y="1173"/>
                </a:cubicBezTo>
                <a:cubicBezTo>
                  <a:pt x="1463" y="1173"/>
                  <a:pt x="1463" y="1173"/>
                  <a:pt x="1463" y="1173"/>
                </a:cubicBezTo>
                <a:cubicBezTo>
                  <a:pt x="1526" y="1130"/>
                  <a:pt x="1539" y="1036"/>
                  <a:pt x="1492" y="958"/>
                </a:cubicBezTo>
                <a:cubicBezTo>
                  <a:pt x="1427" y="850"/>
                  <a:pt x="1303" y="810"/>
                  <a:pt x="1215" y="870"/>
                </a:cubicBezTo>
                <a:cubicBezTo>
                  <a:pt x="1088" y="955"/>
                  <a:pt x="1061" y="1148"/>
                  <a:pt x="1156" y="1302"/>
                </a:cubicBezTo>
                <a:cubicBezTo>
                  <a:pt x="1288" y="1522"/>
                  <a:pt x="1540" y="1600"/>
                  <a:pt x="1719" y="1480"/>
                </a:cubicBezTo>
                <a:cubicBezTo>
                  <a:pt x="1972" y="1312"/>
                  <a:pt x="2027" y="918"/>
                  <a:pt x="1839" y="605"/>
                </a:cubicBezTo>
                <a:cubicBezTo>
                  <a:pt x="1571" y="161"/>
                  <a:pt x="1059" y="0"/>
                  <a:pt x="695" y="244"/>
                </a:cubicBezTo>
                <a:cubicBezTo>
                  <a:pt x="180" y="593"/>
                  <a:pt x="0" y="1427"/>
                  <a:pt x="380" y="2060"/>
                </a:cubicBezTo>
                <a:cubicBezTo>
                  <a:pt x="925" y="2960"/>
                  <a:pt x="2033" y="3247"/>
                  <a:pt x="2767" y="2751"/>
                </a:cubicBezTo>
                <a:lnTo>
                  <a:pt x="2715" y="2687"/>
                </a:lnTo>
                <a:close/>
              </a:path>
            </a:pathLst>
          </a:custGeom>
          <a:gradFill rotWithShape="0">
            <a:gsLst>
              <a:gs pos="0">
                <a:schemeClr val="accent1">
                  <a:gamma/>
                  <a:tint val="34902"/>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8225" name="Group 97"/>
          <p:cNvGrpSpPr>
            <a:grpSpLocks/>
          </p:cNvGrpSpPr>
          <p:nvPr/>
        </p:nvGrpSpPr>
        <p:grpSpPr bwMode="auto">
          <a:xfrm rot="1472497">
            <a:off x="2557463" y="2898775"/>
            <a:ext cx="558800" cy="576263"/>
            <a:chOff x="-1981" y="1707"/>
            <a:chExt cx="1112" cy="1148"/>
          </a:xfrm>
        </p:grpSpPr>
        <p:sp>
          <p:nvSpPr>
            <p:cNvPr id="48226" name="Freeform 98"/>
            <p:cNvSpPr>
              <a:spLocks/>
            </p:cNvSpPr>
            <p:nvPr/>
          </p:nvSpPr>
          <p:spPr bwMode="gray">
            <a:xfrm>
              <a:off x="-1410" y="2232"/>
              <a:ext cx="541" cy="316"/>
            </a:xfrm>
            <a:custGeom>
              <a:avLst/>
              <a:gdLst>
                <a:gd name="T0" fmla="*/ 59 w 229"/>
                <a:gd name="T1" fmla="*/ 86 h 134"/>
                <a:gd name="T2" fmla="*/ 166 w 229"/>
                <a:gd name="T3" fmla="*/ 127 h 134"/>
                <a:gd name="T4" fmla="*/ 229 w 229"/>
                <a:gd name="T5" fmla="*/ 99 h 134"/>
                <a:gd name="T6" fmla="*/ 195 w 229"/>
                <a:gd name="T7" fmla="*/ 39 h 134"/>
                <a:gd name="T8" fmla="*/ 85 w 229"/>
                <a:gd name="T9" fmla="*/ 7 h 134"/>
                <a:gd name="T10" fmla="*/ 39 w 229"/>
                <a:gd name="T11" fmla="*/ 35 h 134"/>
                <a:gd name="T12" fmla="*/ 59 w 229"/>
                <a:gd name="T13" fmla="*/ 86 h 134"/>
              </a:gdLst>
              <a:ahLst/>
              <a:cxnLst>
                <a:cxn ang="0">
                  <a:pos x="T0" y="T1"/>
                </a:cxn>
                <a:cxn ang="0">
                  <a:pos x="T2" y="T3"/>
                </a:cxn>
                <a:cxn ang="0">
                  <a:pos x="T4" y="T5"/>
                </a:cxn>
                <a:cxn ang="0">
                  <a:pos x="T6" y="T7"/>
                </a:cxn>
                <a:cxn ang="0">
                  <a:pos x="T8" y="T9"/>
                </a:cxn>
                <a:cxn ang="0">
                  <a:pos x="T10" y="T11"/>
                </a:cxn>
                <a:cxn ang="0">
                  <a:pos x="T12" y="T13"/>
                </a:cxn>
              </a:cxnLst>
              <a:rect l="0" t="0" r="r" b="b"/>
              <a:pathLst>
                <a:path w="229" h="134">
                  <a:moveTo>
                    <a:pt x="59" y="86"/>
                  </a:moveTo>
                  <a:cubicBezTo>
                    <a:pt x="88" y="118"/>
                    <a:pt x="129" y="134"/>
                    <a:pt x="166" y="127"/>
                  </a:cubicBezTo>
                  <a:cubicBezTo>
                    <a:pt x="202" y="122"/>
                    <a:pt x="229" y="99"/>
                    <a:pt x="229" y="99"/>
                  </a:cubicBezTo>
                  <a:cubicBezTo>
                    <a:pt x="229" y="99"/>
                    <a:pt x="222" y="65"/>
                    <a:pt x="195" y="39"/>
                  </a:cubicBezTo>
                  <a:cubicBezTo>
                    <a:pt x="169" y="11"/>
                    <a:pt x="127" y="0"/>
                    <a:pt x="85" y="7"/>
                  </a:cubicBezTo>
                  <a:cubicBezTo>
                    <a:pt x="1" y="22"/>
                    <a:pt x="41" y="30"/>
                    <a:pt x="39" y="35"/>
                  </a:cubicBezTo>
                  <a:cubicBezTo>
                    <a:pt x="36" y="41"/>
                    <a:pt x="0" y="26"/>
                    <a:pt x="59" y="86"/>
                  </a:cubicBezTo>
                  <a:close/>
                </a:path>
              </a:pathLst>
            </a:custGeom>
            <a:solidFill>
              <a:schemeClr val="accent1">
                <a:alpha val="600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27" name="Freeform 99"/>
            <p:cNvSpPr>
              <a:spLocks/>
            </p:cNvSpPr>
            <p:nvPr/>
          </p:nvSpPr>
          <p:spPr bwMode="gray">
            <a:xfrm>
              <a:off x="-1511" y="2298"/>
              <a:ext cx="314" cy="557"/>
            </a:xfrm>
            <a:custGeom>
              <a:avLst/>
              <a:gdLst>
                <a:gd name="T0" fmla="*/ 13 w 133"/>
                <a:gd name="T1" fmla="*/ 82 h 236"/>
                <a:gd name="T2" fmla="*/ 31 w 133"/>
                <a:gd name="T3" fmla="*/ 195 h 236"/>
                <a:gd name="T4" fmla="*/ 87 w 133"/>
                <a:gd name="T5" fmla="*/ 235 h 236"/>
                <a:gd name="T6" fmla="*/ 122 w 133"/>
                <a:gd name="T7" fmla="*/ 176 h 236"/>
                <a:gd name="T8" fmla="*/ 94 w 133"/>
                <a:gd name="T9" fmla="*/ 65 h 236"/>
                <a:gd name="T10" fmla="*/ 47 w 133"/>
                <a:gd name="T11" fmla="*/ 39 h 236"/>
                <a:gd name="T12" fmla="*/ 13 w 133"/>
                <a:gd name="T13" fmla="*/ 82 h 236"/>
              </a:gdLst>
              <a:ahLst/>
              <a:cxnLst>
                <a:cxn ang="0">
                  <a:pos x="T0" y="T1"/>
                </a:cxn>
                <a:cxn ang="0">
                  <a:pos x="T2" y="T3"/>
                </a:cxn>
                <a:cxn ang="0">
                  <a:pos x="T4" y="T5"/>
                </a:cxn>
                <a:cxn ang="0">
                  <a:pos x="T6" y="T7"/>
                </a:cxn>
                <a:cxn ang="0">
                  <a:pos x="T8" y="T9"/>
                </a:cxn>
                <a:cxn ang="0">
                  <a:pos x="T10" y="T11"/>
                </a:cxn>
                <a:cxn ang="0">
                  <a:pos x="T12" y="T13"/>
                </a:cxn>
              </a:cxnLst>
              <a:rect l="0" t="0" r="r" b="b"/>
              <a:pathLst>
                <a:path w="133" h="236">
                  <a:moveTo>
                    <a:pt x="13" y="82"/>
                  </a:moveTo>
                  <a:cubicBezTo>
                    <a:pt x="0" y="123"/>
                    <a:pt x="6" y="166"/>
                    <a:pt x="31" y="195"/>
                  </a:cubicBezTo>
                  <a:cubicBezTo>
                    <a:pt x="53" y="225"/>
                    <a:pt x="87" y="236"/>
                    <a:pt x="87" y="235"/>
                  </a:cubicBezTo>
                  <a:cubicBezTo>
                    <a:pt x="86" y="236"/>
                    <a:pt x="113" y="212"/>
                    <a:pt x="122" y="176"/>
                  </a:cubicBezTo>
                  <a:cubicBezTo>
                    <a:pt x="133" y="140"/>
                    <a:pt x="122" y="98"/>
                    <a:pt x="94" y="65"/>
                  </a:cubicBezTo>
                  <a:cubicBezTo>
                    <a:pt x="40" y="0"/>
                    <a:pt x="53" y="38"/>
                    <a:pt x="47" y="39"/>
                  </a:cubicBezTo>
                  <a:cubicBezTo>
                    <a:pt x="40" y="40"/>
                    <a:pt x="37" y="1"/>
                    <a:pt x="13" y="82"/>
                  </a:cubicBezTo>
                  <a:close/>
                </a:path>
              </a:pathLst>
            </a:custGeom>
            <a:solidFill>
              <a:schemeClr val="accent1">
                <a:alpha val="600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28" name="Freeform 100"/>
            <p:cNvSpPr>
              <a:spLocks/>
            </p:cNvSpPr>
            <p:nvPr/>
          </p:nvSpPr>
          <p:spPr bwMode="gray">
            <a:xfrm>
              <a:off x="-1880" y="2291"/>
              <a:ext cx="447" cy="406"/>
            </a:xfrm>
            <a:custGeom>
              <a:avLst/>
              <a:gdLst>
                <a:gd name="T0" fmla="*/ 103 w 189"/>
                <a:gd name="T1" fmla="*/ 20 h 172"/>
                <a:gd name="T2" fmla="*/ 15 w 189"/>
                <a:gd name="T3" fmla="*/ 92 h 172"/>
                <a:gd name="T4" fmla="*/ 8 w 189"/>
                <a:gd name="T5" fmla="*/ 161 h 172"/>
                <a:gd name="T6" fmla="*/ 77 w 189"/>
                <a:gd name="T7" fmla="*/ 162 h 172"/>
                <a:gd name="T8" fmla="*/ 159 w 189"/>
                <a:gd name="T9" fmla="*/ 82 h 172"/>
                <a:gd name="T10" fmla="*/ 158 w 189"/>
                <a:gd name="T11" fmla="*/ 28 h 172"/>
                <a:gd name="T12" fmla="*/ 103 w 189"/>
                <a:gd name="T13" fmla="*/ 20 h 172"/>
              </a:gdLst>
              <a:ahLst/>
              <a:cxnLst>
                <a:cxn ang="0">
                  <a:pos x="T0" y="T1"/>
                </a:cxn>
                <a:cxn ang="0">
                  <a:pos x="T2" y="T3"/>
                </a:cxn>
                <a:cxn ang="0">
                  <a:pos x="T4" y="T5"/>
                </a:cxn>
                <a:cxn ang="0">
                  <a:pos x="T6" y="T7"/>
                </a:cxn>
                <a:cxn ang="0">
                  <a:pos x="T8" y="T9"/>
                </a:cxn>
                <a:cxn ang="0">
                  <a:pos x="T10" y="T11"/>
                </a:cxn>
                <a:cxn ang="0">
                  <a:pos x="T12" y="T13"/>
                </a:cxn>
              </a:cxnLst>
              <a:rect l="0" t="0" r="r" b="b"/>
              <a:pathLst>
                <a:path w="189" h="172">
                  <a:moveTo>
                    <a:pt x="103" y="20"/>
                  </a:moveTo>
                  <a:cubicBezTo>
                    <a:pt x="62" y="29"/>
                    <a:pt x="28" y="56"/>
                    <a:pt x="15" y="92"/>
                  </a:cubicBezTo>
                  <a:cubicBezTo>
                    <a:pt x="0" y="126"/>
                    <a:pt x="8" y="161"/>
                    <a:pt x="8" y="161"/>
                  </a:cubicBezTo>
                  <a:cubicBezTo>
                    <a:pt x="7" y="161"/>
                    <a:pt x="41" y="172"/>
                    <a:pt x="77" y="162"/>
                  </a:cubicBezTo>
                  <a:cubicBezTo>
                    <a:pt x="113" y="153"/>
                    <a:pt x="144" y="122"/>
                    <a:pt x="159" y="82"/>
                  </a:cubicBezTo>
                  <a:cubicBezTo>
                    <a:pt x="189" y="3"/>
                    <a:pt x="162" y="32"/>
                    <a:pt x="158" y="28"/>
                  </a:cubicBezTo>
                  <a:cubicBezTo>
                    <a:pt x="154" y="23"/>
                    <a:pt x="186" y="0"/>
                    <a:pt x="103" y="20"/>
                  </a:cubicBezTo>
                  <a:close/>
                </a:path>
              </a:pathLst>
            </a:custGeom>
            <a:solidFill>
              <a:schemeClr val="accent1">
                <a:alpha val="600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29" name="Freeform 101"/>
            <p:cNvSpPr>
              <a:spLocks/>
            </p:cNvSpPr>
            <p:nvPr/>
          </p:nvSpPr>
          <p:spPr bwMode="gray">
            <a:xfrm>
              <a:off x="-1981" y="2014"/>
              <a:ext cx="541" cy="317"/>
            </a:xfrm>
            <a:custGeom>
              <a:avLst/>
              <a:gdLst>
                <a:gd name="T0" fmla="*/ 171 w 229"/>
                <a:gd name="T1" fmla="*/ 47 h 134"/>
                <a:gd name="T2" fmla="*/ 64 w 229"/>
                <a:gd name="T3" fmla="*/ 7 h 134"/>
                <a:gd name="T4" fmla="*/ 1 w 229"/>
                <a:gd name="T5" fmla="*/ 35 h 134"/>
                <a:gd name="T6" fmla="*/ 34 w 229"/>
                <a:gd name="T7" fmla="*/ 95 h 134"/>
                <a:gd name="T8" fmla="*/ 144 w 229"/>
                <a:gd name="T9" fmla="*/ 126 h 134"/>
                <a:gd name="T10" fmla="*/ 191 w 229"/>
                <a:gd name="T11" fmla="*/ 99 h 134"/>
                <a:gd name="T12" fmla="*/ 171 w 229"/>
                <a:gd name="T13" fmla="*/ 47 h 134"/>
              </a:gdLst>
              <a:ahLst/>
              <a:cxnLst>
                <a:cxn ang="0">
                  <a:pos x="T0" y="T1"/>
                </a:cxn>
                <a:cxn ang="0">
                  <a:pos x="T2" y="T3"/>
                </a:cxn>
                <a:cxn ang="0">
                  <a:pos x="T4" y="T5"/>
                </a:cxn>
                <a:cxn ang="0">
                  <a:pos x="T6" y="T7"/>
                </a:cxn>
                <a:cxn ang="0">
                  <a:pos x="T8" y="T9"/>
                </a:cxn>
                <a:cxn ang="0">
                  <a:pos x="T10" y="T11"/>
                </a:cxn>
                <a:cxn ang="0">
                  <a:pos x="T12" y="T13"/>
                </a:cxn>
              </a:cxnLst>
              <a:rect l="0" t="0" r="r" b="b"/>
              <a:pathLst>
                <a:path w="229" h="134">
                  <a:moveTo>
                    <a:pt x="171" y="47"/>
                  </a:moveTo>
                  <a:cubicBezTo>
                    <a:pt x="142" y="16"/>
                    <a:pt x="101" y="0"/>
                    <a:pt x="64" y="7"/>
                  </a:cubicBezTo>
                  <a:cubicBezTo>
                    <a:pt x="27" y="12"/>
                    <a:pt x="0" y="35"/>
                    <a:pt x="1" y="35"/>
                  </a:cubicBezTo>
                  <a:cubicBezTo>
                    <a:pt x="1" y="34"/>
                    <a:pt x="8" y="69"/>
                    <a:pt x="34" y="95"/>
                  </a:cubicBezTo>
                  <a:cubicBezTo>
                    <a:pt x="60" y="123"/>
                    <a:pt x="102" y="134"/>
                    <a:pt x="144" y="126"/>
                  </a:cubicBezTo>
                  <a:cubicBezTo>
                    <a:pt x="228" y="112"/>
                    <a:pt x="189" y="104"/>
                    <a:pt x="191" y="99"/>
                  </a:cubicBezTo>
                  <a:cubicBezTo>
                    <a:pt x="193" y="93"/>
                    <a:pt x="229" y="108"/>
                    <a:pt x="171" y="47"/>
                  </a:cubicBezTo>
                  <a:close/>
                </a:path>
              </a:pathLst>
            </a:custGeom>
            <a:solidFill>
              <a:schemeClr val="accent1">
                <a:alpha val="600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30" name="Freeform 102"/>
            <p:cNvSpPr>
              <a:spLocks/>
            </p:cNvSpPr>
            <p:nvPr/>
          </p:nvSpPr>
          <p:spPr bwMode="gray">
            <a:xfrm>
              <a:off x="-1651" y="1707"/>
              <a:ext cx="312" cy="558"/>
            </a:xfrm>
            <a:custGeom>
              <a:avLst/>
              <a:gdLst>
                <a:gd name="T0" fmla="*/ 120 w 132"/>
                <a:gd name="T1" fmla="*/ 154 h 236"/>
                <a:gd name="T2" fmla="*/ 102 w 132"/>
                <a:gd name="T3" fmla="*/ 41 h 236"/>
                <a:gd name="T4" fmla="*/ 46 w 132"/>
                <a:gd name="T5" fmla="*/ 0 h 236"/>
                <a:gd name="T6" fmla="*/ 10 w 132"/>
                <a:gd name="T7" fmla="*/ 60 h 236"/>
                <a:gd name="T8" fmla="*/ 38 w 132"/>
                <a:gd name="T9" fmla="*/ 171 h 236"/>
                <a:gd name="T10" fmla="*/ 86 w 132"/>
                <a:gd name="T11" fmla="*/ 197 h 236"/>
                <a:gd name="T12" fmla="*/ 120 w 132"/>
                <a:gd name="T13" fmla="*/ 154 h 236"/>
              </a:gdLst>
              <a:ahLst/>
              <a:cxnLst>
                <a:cxn ang="0">
                  <a:pos x="T0" y="T1"/>
                </a:cxn>
                <a:cxn ang="0">
                  <a:pos x="T2" y="T3"/>
                </a:cxn>
                <a:cxn ang="0">
                  <a:pos x="T4" y="T5"/>
                </a:cxn>
                <a:cxn ang="0">
                  <a:pos x="T6" y="T7"/>
                </a:cxn>
                <a:cxn ang="0">
                  <a:pos x="T8" y="T9"/>
                </a:cxn>
                <a:cxn ang="0">
                  <a:pos x="T10" y="T11"/>
                </a:cxn>
                <a:cxn ang="0">
                  <a:pos x="T12" y="T13"/>
                </a:cxn>
              </a:cxnLst>
              <a:rect l="0" t="0" r="r" b="b"/>
              <a:pathLst>
                <a:path w="132" h="236">
                  <a:moveTo>
                    <a:pt x="120" y="154"/>
                  </a:moveTo>
                  <a:cubicBezTo>
                    <a:pt x="132" y="113"/>
                    <a:pt x="126" y="70"/>
                    <a:pt x="102" y="41"/>
                  </a:cubicBezTo>
                  <a:cubicBezTo>
                    <a:pt x="79" y="11"/>
                    <a:pt x="45" y="0"/>
                    <a:pt x="46" y="0"/>
                  </a:cubicBezTo>
                  <a:cubicBezTo>
                    <a:pt x="46" y="0"/>
                    <a:pt x="20" y="24"/>
                    <a:pt x="10" y="60"/>
                  </a:cubicBezTo>
                  <a:cubicBezTo>
                    <a:pt x="0" y="96"/>
                    <a:pt x="11" y="138"/>
                    <a:pt x="38" y="171"/>
                  </a:cubicBezTo>
                  <a:cubicBezTo>
                    <a:pt x="92" y="236"/>
                    <a:pt x="80" y="198"/>
                    <a:pt x="86" y="197"/>
                  </a:cubicBezTo>
                  <a:cubicBezTo>
                    <a:pt x="92" y="196"/>
                    <a:pt x="96" y="235"/>
                    <a:pt x="120" y="154"/>
                  </a:cubicBezTo>
                  <a:close/>
                </a:path>
              </a:pathLst>
            </a:custGeom>
            <a:solidFill>
              <a:schemeClr val="accent1">
                <a:alpha val="600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31" name="Freeform 103"/>
            <p:cNvSpPr>
              <a:spLocks/>
            </p:cNvSpPr>
            <p:nvPr/>
          </p:nvSpPr>
          <p:spPr bwMode="gray">
            <a:xfrm>
              <a:off x="-1414" y="1865"/>
              <a:ext cx="444" cy="407"/>
            </a:xfrm>
            <a:custGeom>
              <a:avLst/>
              <a:gdLst>
                <a:gd name="T0" fmla="*/ 85 w 188"/>
                <a:gd name="T1" fmla="*/ 152 h 172"/>
                <a:gd name="T2" fmla="*/ 174 w 188"/>
                <a:gd name="T3" fmla="*/ 80 h 172"/>
                <a:gd name="T4" fmla="*/ 181 w 188"/>
                <a:gd name="T5" fmla="*/ 11 h 172"/>
                <a:gd name="T6" fmla="*/ 112 w 188"/>
                <a:gd name="T7" fmla="*/ 10 h 172"/>
                <a:gd name="T8" fmla="*/ 30 w 188"/>
                <a:gd name="T9" fmla="*/ 90 h 172"/>
                <a:gd name="T10" fmla="*/ 31 w 188"/>
                <a:gd name="T11" fmla="*/ 144 h 172"/>
                <a:gd name="T12" fmla="*/ 85 w 188"/>
                <a:gd name="T13" fmla="*/ 152 h 172"/>
              </a:gdLst>
              <a:ahLst/>
              <a:cxnLst>
                <a:cxn ang="0">
                  <a:pos x="T0" y="T1"/>
                </a:cxn>
                <a:cxn ang="0">
                  <a:pos x="T2" y="T3"/>
                </a:cxn>
                <a:cxn ang="0">
                  <a:pos x="T4" y="T5"/>
                </a:cxn>
                <a:cxn ang="0">
                  <a:pos x="T6" y="T7"/>
                </a:cxn>
                <a:cxn ang="0">
                  <a:pos x="T8" y="T9"/>
                </a:cxn>
                <a:cxn ang="0">
                  <a:pos x="T10" y="T11"/>
                </a:cxn>
                <a:cxn ang="0">
                  <a:pos x="T12" y="T13"/>
                </a:cxn>
              </a:cxnLst>
              <a:rect l="0" t="0" r="r" b="b"/>
              <a:pathLst>
                <a:path w="188" h="172">
                  <a:moveTo>
                    <a:pt x="85" y="152"/>
                  </a:moveTo>
                  <a:cubicBezTo>
                    <a:pt x="127" y="143"/>
                    <a:pt x="161" y="116"/>
                    <a:pt x="174" y="80"/>
                  </a:cubicBezTo>
                  <a:cubicBezTo>
                    <a:pt x="188" y="46"/>
                    <a:pt x="181" y="11"/>
                    <a:pt x="181" y="11"/>
                  </a:cubicBezTo>
                  <a:cubicBezTo>
                    <a:pt x="181" y="11"/>
                    <a:pt x="147" y="0"/>
                    <a:pt x="112" y="10"/>
                  </a:cubicBezTo>
                  <a:cubicBezTo>
                    <a:pt x="75" y="19"/>
                    <a:pt x="44" y="50"/>
                    <a:pt x="30" y="90"/>
                  </a:cubicBezTo>
                  <a:cubicBezTo>
                    <a:pt x="0" y="169"/>
                    <a:pt x="27" y="140"/>
                    <a:pt x="31" y="144"/>
                  </a:cubicBezTo>
                  <a:cubicBezTo>
                    <a:pt x="35" y="149"/>
                    <a:pt x="2" y="172"/>
                    <a:pt x="85" y="152"/>
                  </a:cubicBezTo>
                  <a:close/>
                </a:path>
              </a:pathLst>
            </a:custGeom>
            <a:solidFill>
              <a:schemeClr val="accent1">
                <a:alpha val="600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8232" name="Freeform 104"/>
          <p:cNvSpPr>
            <a:spLocks/>
          </p:cNvSpPr>
          <p:nvPr/>
        </p:nvSpPr>
        <p:spPr bwMode="gray">
          <a:xfrm rot="14257947">
            <a:off x="2828925" y="5137150"/>
            <a:ext cx="1028700" cy="444500"/>
          </a:xfrm>
          <a:custGeom>
            <a:avLst/>
            <a:gdLst>
              <a:gd name="T0" fmla="*/ 0 w 1764"/>
              <a:gd name="T1" fmla="*/ 410 h 929"/>
              <a:gd name="T2" fmla="*/ 686 w 1764"/>
              <a:gd name="T3" fmla="*/ 185 h 929"/>
              <a:gd name="T4" fmla="*/ 981 w 1764"/>
              <a:gd name="T5" fmla="*/ 386 h 929"/>
              <a:gd name="T6" fmla="*/ 1199 w 1764"/>
              <a:gd name="T7" fmla="*/ 628 h 929"/>
              <a:gd name="T8" fmla="*/ 1527 w 1764"/>
              <a:gd name="T9" fmla="*/ 707 h 929"/>
              <a:gd name="T10" fmla="*/ 1627 w 1764"/>
              <a:gd name="T11" fmla="*/ 534 h 929"/>
              <a:gd name="T12" fmla="*/ 1509 w 1764"/>
              <a:gd name="T13" fmla="*/ 440 h 929"/>
              <a:gd name="T14" fmla="*/ 1454 w 1764"/>
              <a:gd name="T15" fmla="*/ 537 h 929"/>
              <a:gd name="T16" fmla="*/ 1560 w 1764"/>
              <a:gd name="T17" fmla="*/ 355 h 929"/>
              <a:gd name="T18" fmla="*/ 1651 w 1764"/>
              <a:gd name="T19" fmla="*/ 404 h 929"/>
              <a:gd name="T20" fmla="*/ 1530 w 1764"/>
              <a:gd name="T21" fmla="*/ 735 h 929"/>
              <a:gd name="T22" fmla="*/ 1269 w 1764"/>
              <a:gd name="T23" fmla="*/ 704 h 929"/>
              <a:gd name="T24" fmla="*/ 1141 w 1764"/>
              <a:gd name="T25" fmla="*/ 589 h 929"/>
              <a:gd name="T26" fmla="*/ 692 w 1764"/>
              <a:gd name="T27" fmla="*/ 213 h 929"/>
              <a:gd name="T28" fmla="*/ 938 w 1764"/>
              <a:gd name="T29" fmla="*/ 701 h 929"/>
              <a:gd name="T30" fmla="*/ 580 w 1764"/>
              <a:gd name="T31" fmla="*/ 865 h 929"/>
              <a:gd name="T32" fmla="*/ 383 w 1764"/>
              <a:gd name="T33" fmla="*/ 671 h 929"/>
              <a:gd name="T34" fmla="*/ 562 w 1764"/>
              <a:gd name="T35" fmla="*/ 723 h 929"/>
              <a:gd name="T36" fmla="*/ 592 w 1764"/>
              <a:gd name="T37" fmla="*/ 677 h 929"/>
              <a:gd name="T38" fmla="*/ 887 w 1764"/>
              <a:gd name="T39" fmla="*/ 628 h 929"/>
              <a:gd name="T40" fmla="*/ 553 w 1764"/>
              <a:gd name="T41" fmla="*/ 176 h 929"/>
              <a:gd name="T42" fmla="*/ 3 w 1764"/>
              <a:gd name="T43" fmla="*/ 434 h 929"/>
              <a:gd name="T44" fmla="*/ 0 w 1764"/>
              <a:gd name="T45" fmla="*/ 410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4" h="929">
                <a:moveTo>
                  <a:pt x="0" y="410"/>
                </a:moveTo>
                <a:cubicBezTo>
                  <a:pt x="0" y="410"/>
                  <a:pt x="161" y="0"/>
                  <a:pt x="686" y="185"/>
                </a:cubicBezTo>
                <a:cubicBezTo>
                  <a:pt x="686" y="185"/>
                  <a:pt x="820" y="234"/>
                  <a:pt x="981" y="386"/>
                </a:cubicBezTo>
                <a:cubicBezTo>
                  <a:pt x="981" y="386"/>
                  <a:pt x="1111" y="525"/>
                  <a:pt x="1199" y="628"/>
                </a:cubicBezTo>
                <a:cubicBezTo>
                  <a:pt x="1199" y="628"/>
                  <a:pt x="1314" y="765"/>
                  <a:pt x="1527" y="707"/>
                </a:cubicBezTo>
                <a:cubicBezTo>
                  <a:pt x="1527" y="707"/>
                  <a:pt x="1636" y="674"/>
                  <a:pt x="1627" y="534"/>
                </a:cubicBezTo>
                <a:cubicBezTo>
                  <a:pt x="1627" y="534"/>
                  <a:pt x="1615" y="410"/>
                  <a:pt x="1509" y="440"/>
                </a:cubicBezTo>
                <a:cubicBezTo>
                  <a:pt x="1509" y="440"/>
                  <a:pt x="1445" y="458"/>
                  <a:pt x="1454" y="537"/>
                </a:cubicBezTo>
                <a:cubicBezTo>
                  <a:pt x="1454" y="537"/>
                  <a:pt x="1409" y="352"/>
                  <a:pt x="1560" y="355"/>
                </a:cubicBezTo>
                <a:cubicBezTo>
                  <a:pt x="1651" y="404"/>
                  <a:pt x="1651" y="404"/>
                  <a:pt x="1651" y="404"/>
                </a:cubicBezTo>
                <a:cubicBezTo>
                  <a:pt x="1651" y="404"/>
                  <a:pt x="1764" y="628"/>
                  <a:pt x="1530" y="735"/>
                </a:cubicBezTo>
                <a:cubicBezTo>
                  <a:pt x="1530" y="735"/>
                  <a:pt x="1430" y="783"/>
                  <a:pt x="1269" y="704"/>
                </a:cubicBezTo>
                <a:cubicBezTo>
                  <a:pt x="1269" y="704"/>
                  <a:pt x="1205" y="665"/>
                  <a:pt x="1141" y="589"/>
                </a:cubicBezTo>
                <a:cubicBezTo>
                  <a:pt x="1141" y="589"/>
                  <a:pt x="862" y="237"/>
                  <a:pt x="692" y="213"/>
                </a:cubicBezTo>
                <a:cubicBezTo>
                  <a:pt x="692" y="213"/>
                  <a:pt x="1017" y="364"/>
                  <a:pt x="938" y="701"/>
                </a:cubicBezTo>
                <a:cubicBezTo>
                  <a:pt x="938" y="701"/>
                  <a:pt x="871" y="929"/>
                  <a:pt x="580" y="865"/>
                </a:cubicBezTo>
                <a:cubicBezTo>
                  <a:pt x="580" y="865"/>
                  <a:pt x="468" y="838"/>
                  <a:pt x="383" y="671"/>
                </a:cubicBezTo>
                <a:cubicBezTo>
                  <a:pt x="383" y="671"/>
                  <a:pt x="449" y="765"/>
                  <a:pt x="562" y="723"/>
                </a:cubicBezTo>
                <a:cubicBezTo>
                  <a:pt x="562" y="723"/>
                  <a:pt x="583" y="692"/>
                  <a:pt x="592" y="677"/>
                </a:cubicBezTo>
                <a:cubicBezTo>
                  <a:pt x="738" y="434"/>
                  <a:pt x="887" y="628"/>
                  <a:pt x="887" y="628"/>
                </a:cubicBezTo>
                <a:cubicBezTo>
                  <a:pt x="887" y="628"/>
                  <a:pt x="938" y="295"/>
                  <a:pt x="553" y="176"/>
                </a:cubicBezTo>
                <a:cubicBezTo>
                  <a:pt x="553" y="176"/>
                  <a:pt x="195" y="61"/>
                  <a:pt x="3" y="434"/>
                </a:cubicBezTo>
                <a:cubicBezTo>
                  <a:pt x="0" y="410"/>
                  <a:pt x="0" y="410"/>
                  <a:pt x="0" y="4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8233" name="Group 105"/>
          <p:cNvGrpSpPr>
            <a:grpSpLocks/>
          </p:cNvGrpSpPr>
          <p:nvPr/>
        </p:nvGrpSpPr>
        <p:grpSpPr bwMode="auto">
          <a:xfrm rot="1472497">
            <a:off x="3516313" y="4689475"/>
            <a:ext cx="290512" cy="300038"/>
            <a:chOff x="-1981" y="1707"/>
            <a:chExt cx="1112" cy="1148"/>
          </a:xfrm>
        </p:grpSpPr>
        <p:sp>
          <p:nvSpPr>
            <p:cNvPr id="48234" name="Freeform 106"/>
            <p:cNvSpPr>
              <a:spLocks/>
            </p:cNvSpPr>
            <p:nvPr/>
          </p:nvSpPr>
          <p:spPr bwMode="gray">
            <a:xfrm>
              <a:off x="-1410" y="2232"/>
              <a:ext cx="541" cy="316"/>
            </a:xfrm>
            <a:custGeom>
              <a:avLst/>
              <a:gdLst>
                <a:gd name="T0" fmla="*/ 59 w 229"/>
                <a:gd name="T1" fmla="*/ 86 h 134"/>
                <a:gd name="T2" fmla="*/ 166 w 229"/>
                <a:gd name="T3" fmla="*/ 127 h 134"/>
                <a:gd name="T4" fmla="*/ 229 w 229"/>
                <a:gd name="T5" fmla="*/ 99 h 134"/>
                <a:gd name="T6" fmla="*/ 195 w 229"/>
                <a:gd name="T7" fmla="*/ 39 h 134"/>
                <a:gd name="T8" fmla="*/ 85 w 229"/>
                <a:gd name="T9" fmla="*/ 7 h 134"/>
                <a:gd name="T10" fmla="*/ 39 w 229"/>
                <a:gd name="T11" fmla="*/ 35 h 134"/>
                <a:gd name="T12" fmla="*/ 59 w 229"/>
                <a:gd name="T13" fmla="*/ 86 h 134"/>
              </a:gdLst>
              <a:ahLst/>
              <a:cxnLst>
                <a:cxn ang="0">
                  <a:pos x="T0" y="T1"/>
                </a:cxn>
                <a:cxn ang="0">
                  <a:pos x="T2" y="T3"/>
                </a:cxn>
                <a:cxn ang="0">
                  <a:pos x="T4" y="T5"/>
                </a:cxn>
                <a:cxn ang="0">
                  <a:pos x="T6" y="T7"/>
                </a:cxn>
                <a:cxn ang="0">
                  <a:pos x="T8" y="T9"/>
                </a:cxn>
                <a:cxn ang="0">
                  <a:pos x="T10" y="T11"/>
                </a:cxn>
                <a:cxn ang="0">
                  <a:pos x="T12" y="T13"/>
                </a:cxn>
              </a:cxnLst>
              <a:rect l="0" t="0" r="r" b="b"/>
              <a:pathLst>
                <a:path w="229" h="134">
                  <a:moveTo>
                    <a:pt x="59" y="86"/>
                  </a:moveTo>
                  <a:cubicBezTo>
                    <a:pt x="88" y="118"/>
                    <a:pt x="129" y="134"/>
                    <a:pt x="166" y="127"/>
                  </a:cubicBezTo>
                  <a:cubicBezTo>
                    <a:pt x="202" y="122"/>
                    <a:pt x="229" y="99"/>
                    <a:pt x="229" y="99"/>
                  </a:cubicBezTo>
                  <a:cubicBezTo>
                    <a:pt x="229" y="99"/>
                    <a:pt x="222" y="65"/>
                    <a:pt x="195" y="39"/>
                  </a:cubicBezTo>
                  <a:cubicBezTo>
                    <a:pt x="169" y="11"/>
                    <a:pt x="127" y="0"/>
                    <a:pt x="85" y="7"/>
                  </a:cubicBezTo>
                  <a:cubicBezTo>
                    <a:pt x="1" y="22"/>
                    <a:pt x="41" y="30"/>
                    <a:pt x="39" y="35"/>
                  </a:cubicBezTo>
                  <a:cubicBezTo>
                    <a:pt x="36" y="41"/>
                    <a:pt x="0" y="26"/>
                    <a:pt x="59" y="86"/>
                  </a:cubicBezTo>
                  <a:close/>
                </a:path>
              </a:pathLst>
            </a:custGeom>
            <a:solidFill>
              <a:schemeClr val="accent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35" name="Freeform 107"/>
            <p:cNvSpPr>
              <a:spLocks/>
            </p:cNvSpPr>
            <p:nvPr/>
          </p:nvSpPr>
          <p:spPr bwMode="gray">
            <a:xfrm>
              <a:off x="-1511" y="2298"/>
              <a:ext cx="314" cy="557"/>
            </a:xfrm>
            <a:custGeom>
              <a:avLst/>
              <a:gdLst>
                <a:gd name="T0" fmla="*/ 13 w 133"/>
                <a:gd name="T1" fmla="*/ 82 h 236"/>
                <a:gd name="T2" fmla="*/ 31 w 133"/>
                <a:gd name="T3" fmla="*/ 195 h 236"/>
                <a:gd name="T4" fmla="*/ 87 w 133"/>
                <a:gd name="T5" fmla="*/ 235 h 236"/>
                <a:gd name="T6" fmla="*/ 122 w 133"/>
                <a:gd name="T7" fmla="*/ 176 h 236"/>
                <a:gd name="T8" fmla="*/ 94 w 133"/>
                <a:gd name="T9" fmla="*/ 65 h 236"/>
                <a:gd name="T10" fmla="*/ 47 w 133"/>
                <a:gd name="T11" fmla="*/ 39 h 236"/>
                <a:gd name="T12" fmla="*/ 13 w 133"/>
                <a:gd name="T13" fmla="*/ 82 h 236"/>
              </a:gdLst>
              <a:ahLst/>
              <a:cxnLst>
                <a:cxn ang="0">
                  <a:pos x="T0" y="T1"/>
                </a:cxn>
                <a:cxn ang="0">
                  <a:pos x="T2" y="T3"/>
                </a:cxn>
                <a:cxn ang="0">
                  <a:pos x="T4" y="T5"/>
                </a:cxn>
                <a:cxn ang="0">
                  <a:pos x="T6" y="T7"/>
                </a:cxn>
                <a:cxn ang="0">
                  <a:pos x="T8" y="T9"/>
                </a:cxn>
                <a:cxn ang="0">
                  <a:pos x="T10" y="T11"/>
                </a:cxn>
                <a:cxn ang="0">
                  <a:pos x="T12" y="T13"/>
                </a:cxn>
              </a:cxnLst>
              <a:rect l="0" t="0" r="r" b="b"/>
              <a:pathLst>
                <a:path w="133" h="236">
                  <a:moveTo>
                    <a:pt x="13" y="82"/>
                  </a:moveTo>
                  <a:cubicBezTo>
                    <a:pt x="0" y="123"/>
                    <a:pt x="6" y="166"/>
                    <a:pt x="31" y="195"/>
                  </a:cubicBezTo>
                  <a:cubicBezTo>
                    <a:pt x="53" y="225"/>
                    <a:pt x="87" y="236"/>
                    <a:pt x="87" y="235"/>
                  </a:cubicBezTo>
                  <a:cubicBezTo>
                    <a:pt x="86" y="236"/>
                    <a:pt x="113" y="212"/>
                    <a:pt x="122" y="176"/>
                  </a:cubicBezTo>
                  <a:cubicBezTo>
                    <a:pt x="133" y="140"/>
                    <a:pt x="122" y="98"/>
                    <a:pt x="94" y="65"/>
                  </a:cubicBezTo>
                  <a:cubicBezTo>
                    <a:pt x="40" y="0"/>
                    <a:pt x="53" y="38"/>
                    <a:pt x="47" y="39"/>
                  </a:cubicBezTo>
                  <a:cubicBezTo>
                    <a:pt x="40" y="40"/>
                    <a:pt x="37" y="1"/>
                    <a:pt x="13" y="82"/>
                  </a:cubicBezTo>
                  <a:close/>
                </a:path>
              </a:pathLst>
            </a:custGeom>
            <a:solidFill>
              <a:schemeClr val="accent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36" name="Freeform 108"/>
            <p:cNvSpPr>
              <a:spLocks/>
            </p:cNvSpPr>
            <p:nvPr/>
          </p:nvSpPr>
          <p:spPr bwMode="gray">
            <a:xfrm>
              <a:off x="-1880" y="2291"/>
              <a:ext cx="447" cy="406"/>
            </a:xfrm>
            <a:custGeom>
              <a:avLst/>
              <a:gdLst>
                <a:gd name="T0" fmla="*/ 103 w 189"/>
                <a:gd name="T1" fmla="*/ 20 h 172"/>
                <a:gd name="T2" fmla="*/ 15 w 189"/>
                <a:gd name="T3" fmla="*/ 92 h 172"/>
                <a:gd name="T4" fmla="*/ 8 w 189"/>
                <a:gd name="T5" fmla="*/ 161 h 172"/>
                <a:gd name="T6" fmla="*/ 77 w 189"/>
                <a:gd name="T7" fmla="*/ 162 h 172"/>
                <a:gd name="T8" fmla="*/ 159 w 189"/>
                <a:gd name="T9" fmla="*/ 82 h 172"/>
                <a:gd name="T10" fmla="*/ 158 w 189"/>
                <a:gd name="T11" fmla="*/ 28 h 172"/>
                <a:gd name="T12" fmla="*/ 103 w 189"/>
                <a:gd name="T13" fmla="*/ 20 h 172"/>
              </a:gdLst>
              <a:ahLst/>
              <a:cxnLst>
                <a:cxn ang="0">
                  <a:pos x="T0" y="T1"/>
                </a:cxn>
                <a:cxn ang="0">
                  <a:pos x="T2" y="T3"/>
                </a:cxn>
                <a:cxn ang="0">
                  <a:pos x="T4" y="T5"/>
                </a:cxn>
                <a:cxn ang="0">
                  <a:pos x="T6" y="T7"/>
                </a:cxn>
                <a:cxn ang="0">
                  <a:pos x="T8" y="T9"/>
                </a:cxn>
                <a:cxn ang="0">
                  <a:pos x="T10" y="T11"/>
                </a:cxn>
                <a:cxn ang="0">
                  <a:pos x="T12" y="T13"/>
                </a:cxn>
              </a:cxnLst>
              <a:rect l="0" t="0" r="r" b="b"/>
              <a:pathLst>
                <a:path w="189" h="172">
                  <a:moveTo>
                    <a:pt x="103" y="20"/>
                  </a:moveTo>
                  <a:cubicBezTo>
                    <a:pt x="62" y="29"/>
                    <a:pt x="28" y="56"/>
                    <a:pt x="15" y="92"/>
                  </a:cubicBezTo>
                  <a:cubicBezTo>
                    <a:pt x="0" y="126"/>
                    <a:pt x="8" y="161"/>
                    <a:pt x="8" y="161"/>
                  </a:cubicBezTo>
                  <a:cubicBezTo>
                    <a:pt x="7" y="161"/>
                    <a:pt x="41" y="172"/>
                    <a:pt x="77" y="162"/>
                  </a:cubicBezTo>
                  <a:cubicBezTo>
                    <a:pt x="113" y="153"/>
                    <a:pt x="144" y="122"/>
                    <a:pt x="159" y="82"/>
                  </a:cubicBezTo>
                  <a:cubicBezTo>
                    <a:pt x="189" y="3"/>
                    <a:pt x="162" y="32"/>
                    <a:pt x="158" y="28"/>
                  </a:cubicBezTo>
                  <a:cubicBezTo>
                    <a:pt x="154" y="23"/>
                    <a:pt x="186" y="0"/>
                    <a:pt x="103" y="20"/>
                  </a:cubicBezTo>
                  <a:close/>
                </a:path>
              </a:pathLst>
            </a:custGeom>
            <a:solidFill>
              <a:schemeClr val="accent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37" name="Freeform 109"/>
            <p:cNvSpPr>
              <a:spLocks/>
            </p:cNvSpPr>
            <p:nvPr/>
          </p:nvSpPr>
          <p:spPr bwMode="gray">
            <a:xfrm>
              <a:off x="-1981" y="2014"/>
              <a:ext cx="541" cy="317"/>
            </a:xfrm>
            <a:custGeom>
              <a:avLst/>
              <a:gdLst>
                <a:gd name="T0" fmla="*/ 171 w 229"/>
                <a:gd name="T1" fmla="*/ 47 h 134"/>
                <a:gd name="T2" fmla="*/ 64 w 229"/>
                <a:gd name="T3" fmla="*/ 7 h 134"/>
                <a:gd name="T4" fmla="*/ 1 w 229"/>
                <a:gd name="T5" fmla="*/ 35 h 134"/>
                <a:gd name="T6" fmla="*/ 34 w 229"/>
                <a:gd name="T7" fmla="*/ 95 h 134"/>
                <a:gd name="T8" fmla="*/ 144 w 229"/>
                <a:gd name="T9" fmla="*/ 126 h 134"/>
                <a:gd name="T10" fmla="*/ 191 w 229"/>
                <a:gd name="T11" fmla="*/ 99 h 134"/>
                <a:gd name="T12" fmla="*/ 171 w 229"/>
                <a:gd name="T13" fmla="*/ 47 h 134"/>
              </a:gdLst>
              <a:ahLst/>
              <a:cxnLst>
                <a:cxn ang="0">
                  <a:pos x="T0" y="T1"/>
                </a:cxn>
                <a:cxn ang="0">
                  <a:pos x="T2" y="T3"/>
                </a:cxn>
                <a:cxn ang="0">
                  <a:pos x="T4" y="T5"/>
                </a:cxn>
                <a:cxn ang="0">
                  <a:pos x="T6" y="T7"/>
                </a:cxn>
                <a:cxn ang="0">
                  <a:pos x="T8" y="T9"/>
                </a:cxn>
                <a:cxn ang="0">
                  <a:pos x="T10" y="T11"/>
                </a:cxn>
                <a:cxn ang="0">
                  <a:pos x="T12" y="T13"/>
                </a:cxn>
              </a:cxnLst>
              <a:rect l="0" t="0" r="r" b="b"/>
              <a:pathLst>
                <a:path w="229" h="134">
                  <a:moveTo>
                    <a:pt x="171" y="47"/>
                  </a:moveTo>
                  <a:cubicBezTo>
                    <a:pt x="142" y="16"/>
                    <a:pt x="101" y="0"/>
                    <a:pt x="64" y="7"/>
                  </a:cubicBezTo>
                  <a:cubicBezTo>
                    <a:pt x="27" y="12"/>
                    <a:pt x="0" y="35"/>
                    <a:pt x="1" y="35"/>
                  </a:cubicBezTo>
                  <a:cubicBezTo>
                    <a:pt x="1" y="34"/>
                    <a:pt x="8" y="69"/>
                    <a:pt x="34" y="95"/>
                  </a:cubicBezTo>
                  <a:cubicBezTo>
                    <a:pt x="60" y="123"/>
                    <a:pt x="102" y="134"/>
                    <a:pt x="144" y="126"/>
                  </a:cubicBezTo>
                  <a:cubicBezTo>
                    <a:pt x="228" y="112"/>
                    <a:pt x="189" y="104"/>
                    <a:pt x="191" y="99"/>
                  </a:cubicBezTo>
                  <a:cubicBezTo>
                    <a:pt x="193" y="93"/>
                    <a:pt x="229" y="108"/>
                    <a:pt x="171" y="47"/>
                  </a:cubicBezTo>
                  <a:close/>
                </a:path>
              </a:pathLst>
            </a:custGeom>
            <a:solidFill>
              <a:schemeClr val="accent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38" name="Freeform 110"/>
            <p:cNvSpPr>
              <a:spLocks/>
            </p:cNvSpPr>
            <p:nvPr/>
          </p:nvSpPr>
          <p:spPr bwMode="gray">
            <a:xfrm>
              <a:off x="-1651" y="1707"/>
              <a:ext cx="312" cy="558"/>
            </a:xfrm>
            <a:custGeom>
              <a:avLst/>
              <a:gdLst>
                <a:gd name="T0" fmla="*/ 120 w 132"/>
                <a:gd name="T1" fmla="*/ 154 h 236"/>
                <a:gd name="T2" fmla="*/ 102 w 132"/>
                <a:gd name="T3" fmla="*/ 41 h 236"/>
                <a:gd name="T4" fmla="*/ 46 w 132"/>
                <a:gd name="T5" fmla="*/ 0 h 236"/>
                <a:gd name="T6" fmla="*/ 10 w 132"/>
                <a:gd name="T7" fmla="*/ 60 h 236"/>
                <a:gd name="T8" fmla="*/ 38 w 132"/>
                <a:gd name="T9" fmla="*/ 171 h 236"/>
                <a:gd name="T10" fmla="*/ 86 w 132"/>
                <a:gd name="T11" fmla="*/ 197 h 236"/>
                <a:gd name="T12" fmla="*/ 120 w 132"/>
                <a:gd name="T13" fmla="*/ 154 h 236"/>
              </a:gdLst>
              <a:ahLst/>
              <a:cxnLst>
                <a:cxn ang="0">
                  <a:pos x="T0" y="T1"/>
                </a:cxn>
                <a:cxn ang="0">
                  <a:pos x="T2" y="T3"/>
                </a:cxn>
                <a:cxn ang="0">
                  <a:pos x="T4" y="T5"/>
                </a:cxn>
                <a:cxn ang="0">
                  <a:pos x="T6" y="T7"/>
                </a:cxn>
                <a:cxn ang="0">
                  <a:pos x="T8" y="T9"/>
                </a:cxn>
                <a:cxn ang="0">
                  <a:pos x="T10" y="T11"/>
                </a:cxn>
                <a:cxn ang="0">
                  <a:pos x="T12" y="T13"/>
                </a:cxn>
              </a:cxnLst>
              <a:rect l="0" t="0" r="r" b="b"/>
              <a:pathLst>
                <a:path w="132" h="236">
                  <a:moveTo>
                    <a:pt x="120" y="154"/>
                  </a:moveTo>
                  <a:cubicBezTo>
                    <a:pt x="132" y="113"/>
                    <a:pt x="126" y="70"/>
                    <a:pt x="102" y="41"/>
                  </a:cubicBezTo>
                  <a:cubicBezTo>
                    <a:pt x="79" y="11"/>
                    <a:pt x="45" y="0"/>
                    <a:pt x="46" y="0"/>
                  </a:cubicBezTo>
                  <a:cubicBezTo>
                    <a:pt x="46" y="0"/>
                    <a:pt x="20" y="24"/>
                    <a:pt x="10" y="60"/>
                  </a:cubicBezTo>
                  <a:cubicBezTo>
                    <a:pt x="0" y="96"/>
                    <a:pt x="11" y="138"/>
                    <a:pt x="38" y="171"/>
                  </a:cubicBezTo>
                  <a:cubicBezTo>
                    <a:pt x="92" y="236"/>
                    <a:pt x="80" y="198"/>
                    <a:pt x="86" y="197"/>
                  </a:cubicBezTo>
                  <a:cubicBezTo>
                    <a:pt x="92" y="196"/>
                    <a:pt x="96" y="235"/>
                    <a:pt x="120" y="154"/>
                  </a:cubicBezTo>
                  <a:close/>
                </a:path>
              </a:pathLst>
            </a:custGeom>
            <a:solidFill>
              <a:schemeClr val="accent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39" name="Freeform 111"/>
            <p:cNvSpPr>
              <a:spLocks/>
            </p:cNvSpPr>
            <p:nvPr/>
          </p:nvSpPr>
          <p:spPr bwMode="gray">
            <a:xfrm>
              <a:off x="-1414" y="1865"/>
              <a:ext cx="444" cy="407"/>
            </a:xfrm>
            <a:custGeom>
              <a:avLst/>
              <a:gdLst>
                <a:gd name="T0" fmla="*/ 85 w 188"/>
                <a:gd name="T1" fmla="*/ 152 h 172"/>
                <a:gd name="T2" fmla="*/ 174 w 188"/>
                <a:gd name="T3" fmla="*/ 80 h 172"/>
                <a:gd name="T4" fmla="*/ 181 w 188"/>
                <a:gd name="T5" fmla="*/ 11 h 172"/>
                <a:gd name="T6" fmla="*/ 112 w 188"/>
                <a:gd name="T7" fmla="*/ 10 h 172"/>
                <a:gd name="T8" fmla="*/ 30 w 188"/>
                <a:gd name="T9" fmla="*/ 90 h 172"/>
                <a:gd name="T10" fmla="*/ 31 w 188"/>
                <a:gd name="T11" fmla="*/ 144 h 172"/>
                <a:gd name="T12" fmla="*/ 85 w 188"/>
                <a:gd name="T13" fmla="*/ 152 h 172"/>
              </a:gdLst>
              <a:ahLst/>
              <a:cxnLst>
                <a:cxn ang="0">
                  <a:pos x="T0" y="T1"/>
                </a:cxn>
                <a:cxn ang="0">
                  <a:pos x="T2" y="T3"/>
                </a:cxn>
                <a:cxn ang="0">
                  <a:pos x="T4" y="T5"/>
                </a:cxn>
                <a:cxn ang="0">
                  <a:pos x="T6" y="T7"/>
                </a:cxn>
                <a:cxn ang="0">
                  <a:pos x="T8" y="T9"/>
                </a:cxn>
                <a:cxn ang="0">
                  <a:pos x="T10" y="T11"/>
                </a:cxn>
                <a:cxn ang="0">
                  <a:pos x="T12" y="T13"/>
                </a:cxn>
              </a:cxnLst>
              <a:rect l="0" t="0" r="r" b="b"/>
              <a:pathLst>
                <a:path w="188" h="172">
                  <a:moveTo>
                    <a:pt x="85" y="152"/>
                  </a:moveTo>
                  <a:cubicBezTo>
                    <a:pt x="127" y="143"/>
                    <a:pt x="161" y="116"/>
                    <a:pt x="174" y="80"/>
                  </a:cubicBezTo>
                  <a:cubicBezTo>
                    <a:pt x="188" y="46"/>
                    <a:pt x="181" y="11"/>
                    <a:pt x="181" y="11"/>
                  </a:cubicBezTo>
                  <a:cubicBezTo>
                    <a:pt x="181" y="11"/>
                    <a:pt x="147" y="0"/>
                    <a:pt x="112" y="10"/>
                  </a:cubicBezTo>
                  <a:cubicBezTo>
                    <a:pt x="75" y="19"/>
                    <a:pt x="44" y="50"/>
                    <a:pt x="30" y="90"/>
                  </a:cubicBezTo>
                  <a:cubicBezTo>
                    <a:pt x="0" y="169"/>
                    <a:pt x="27" y="140"/>
                    <a:pt x="31" y="144"/>
                  </a:cubicBezTo>
                  <a:cubicBezTo>
                    <a:pt x="35" y="149"/>
                    <a:pt x="2" y="172"/>
                    <a:pt x="85" y="152"/>
                  </a:cubicBezTo>
                  <a:close/>
                </a:path>
              </a:pathLst>
            </a:custGeom>
            <a:solidFill>
              <a:schemeClr val="accent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8240" name="Freeform 112"/>
          <p:cNvSpPr>
            <a:spLocks/>
          </p:cNvSpPr>
          <p:nvPr/>
        </p:nvSpPr>
        <p:spPr bwMode="gray">
          <a:xfrm rot="-15325779">
            <a:off x="664369" y="1545431"/>
            <a:ext cx="977900" cy="1392238"/>
          </a:xfrm>
          <a:custGeom>
            <a:avLst/>
            <a:gdLst>
              <a:gd name="T0" fmla="*/ 692 w 733"/>
              <a:gd name="T1" fmla="*/ 70 h 1044"/>
              <a:gd name="T2" fmla="*/ 50 w 733"/>
              <a:gd name="T3" fmla="*/ 556 h 1044"/>
              <a:gd name="T4" fmla="*/ 392 w 733"/>
              <a:gd name="T5" fmla="*/ 1007 h 1044"/>
              <a:gd name="T6" fmla="*/ 709 w 733"/>
              <a:gd name="T7" fmla="*/ 767 h 1044"/>
              <a:gd name="T8" fmla="*/ 540 w 733"/>
              <a:gd name="T9" fmla="*/ 544 h 1044"/>
              <a:gd name="T10" fmla="*/ 384 w 733"/>
              <a:gd name="T11" fmla="*/ 663 h 1044"/>
              <a:gd name="T12" fmla="*/ 467 w 733"/>
              <a:gd name="T13" fmla="*/ 773 h 1044"/>
              <a:gd name="T14" fmla="*/ 544 w 733"/>
              <a:gd name="T15" fmla="*/ 714 h 1044"/>
              <a:gd name="T16" fmla="*/ 503 w 733"/>
              <a:gd name="T17" fmla="*/ 660 h 1044"/>
              <a:gd name="T18" fmla="*/ 503 w 733"/>
              <a:gd name="T19" fmla="*/ 660 h 1044"/>
              <a:gd name="T20" fmla="*/ 546 w 733"/>
              <a:gd name="T21" fmla="*/ 717 h 1044"/>
              <a:gd name="T22" fmla="*/ 466 w 733"/>
              <a:gd name="T23" fmla="*/ 778 h 1044"/>
              <a:gd name="T24" fmla="*/ 379 w 733"/>
              <a:gd name="T25" fmla="*/ 663 h 1044"/>
              <a:gd name="T26" fmla="*/ 542 w 733"/>
              <a:gd name="T27" fmla="*/ 540 h 1044"/>
              <a:gd name="T28" fmla="*/ 718 w 733"/>
              <a:gd name="T29" fmla="*/ 772 h 1044"/>
              <a:gd name="T30" fmla="*/ 387 w 733"/>
              <a:gd name="T31" fmla="*/ 1022 h 1044"/>
              <a:gd name="T32" fmla="*/ 31 w 733"/>
              <a:gd name="T33" fmla="*/ 552 h 1044"/>
              <a:gd name="T34" fmla="*/ 700 w 733"/>
              <a:gd name="T35" fmla="*/ 45 h 1044"/>
              <a:gd name="T36" fmla="*/ 692 w 733"/>
              <a:gd name="T37" fmla="*/ 70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3" h="1044">
                <a:moveTo>
                  <a:pt x="692" y="70"/>
                </a:moveTo>
                <a:cubicBezTo>
                  <a:pt x="381" y="27"/>
                  <a:pt x="93" y="245"/>
                  <a:pt x="50" y="556"/>
                </a:cubicBezTo>
                <a:cubicBezTo>
                  <a:pt x="20" y="775"/>
                  <a:pt x="173" y="977"/>
                  <a:pt x="392" y="1007"/>
                </a:cubicBezTo>
                <a:cubicBezTo>
                  <a:pt x="546" y="1029"/>
                  <a:pt x="688" y="921"/>
                  <a:pt x="709" y="767"/>
                </a:cubicBezTo>
                <a:cubicBezTo>
                  <a:pt x="724" y="659"/>
                  <a:pt x="648" y="559"/>
                  <a:pt x="540" y="544"/>
                </a:cubicBezTo>
                <a:cubicBezTo>
                  <a:pt x="464" y="534"/>
                  <a:pt x="394" y="587"/>
                  <a:pt x="384" y="663"/>
                </a:cubicBezTo>
                <a:cubicBezTo>
                  <a:pt x="377" y="716"/>
                  <a:pt x="414" y="766"/>
                  <a:pt x="467" y="773"/>
                </a:cubicBezTo>
                <a:cubicBezTo>
                  <a:pt x="505" y="778"/>
                  <a:pt x="539" y="752"/>
                  <a:pt x="544" y="714"/>
                </a:cubicBezTo>
                <a:cubicBezTo>
                  <a:pt x="548" y="688"/>
                  <a:pt x="530" y="664"/>
                  <a:pt x="503" y="660"/>
                </a:cubicBezTo>
                <a:cubicBezTo>
                  <a:pt x="503" y="660"/>
                  <a:pt x="503" y="660"/>
                  <a:pt x="503" y="660"/>
                </a:cubicBezTo>
                <a:cubicBezTo>
                  <a:pt x="531" y="664"/>
                  <a:pt x="550" y="689"/>
                  <a:pt x="546" y="717"/>
                </a:cubicBezTo>
                <a:cubicBezTo>
                  <a:pt x="541" y="756"/>
                  <a:pt x="505" y="783"/>
                  <a:pt x="466" y="778"/>
                </a:cubicBezTo>
                <a:cubicBezTo>
                  <a:pt x="410" y="770"/>
                  <a:pt x="371" y="719"/>
                  <a:pt x="379" y="663"/>
                </a:cubicBezTo>
                <a:cubicBezTo>
                  <a:pt x="390" y="584"/>
                  <a:pt x="463" y="529"/>
                  <a:pt x="542" y="540"/>
                </a:cubicBezTo>
                <a:cubicBezTo>
                  <a:pt x="654" y="555"/>
                  <a:pt x="733" y="659"/>
                  <a:pt x="718" y="772"/>
                </a:cubicBezTo>
                <a:cubicBezTo>
                  <a:pt x="696" y="932"/>
                  <a:pt x="548" y="1044"/>
                  <a:pt x="387" y="1022"/>
                </a:cubicBezTo>
                <a:cubicBezTo>
                  <a:pt x="159" y="990"/>
                  <a:pt x="0" y="780"/>
                  <a:pt x="31" y="552"/>
                </a:cubicBezTo>
                <a:cubicBezTo>
                  <a:pt x="76" y="227"/>
                  <a:pt x="375" y="0"/>
                  <a:pt x="700" y="45"/>
                </a:cubicBezTo>
                <a:lnTo>
                  <a:pt x="692" y="70"/>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8241" name="Group 113"/>
          <p:cNvGrpSpPr>
            <a:grpSpLocks/>
          </p:cNvGrpSpPr>
          <p:nvPr/>
        </p:nvGrpSpPr>
        <p:grpSpPr bwMode="auto">
          <a:xfrm rot="-589176">
            <a:off x="3924300" y="6165850"/>
            <a:ext cx="461963" cy="476250"/>
            <a:chOff x="-1981" y="1707"/>
            <a:chExt cx="1112" cy="1148"/>
          </a:xfrm>
        </p:grpSpPr>
        <p:sp>
          <p:nvSpPr>
            <p:cNvPr id="48242" name="Freeform 114"/>
            <p:cNvSpPr>
              <a:spLocks/>
            </p:cNvSpPr>
            <p:nvPr/>
          </p:nvSpPr>
          <p:spPr bwMode="gray">
            <a:xfrm>
              <a:off x="-1410" y="2232"/>
              <a:ext cx="541" cy="316"/>
            </a:xfrm>
            <a:custGeom>
              <a:avLst/>
              <a:gdLst>
                <a:gd name="T0" fmla="*/ 59 w 229"/>
                <a:gd name="T1" fmla="*/ 86 h 134"/>
                <a:gd name="T2" fmla="*/ 166 w 229"/>
                <a:gd name="T3" fmla="*/ 127 h 134"/>
                <a:gd name="T4" fmla="*/ 229 w 229"/>
                <a:gd name="T5" fmla="*/ 99 h 134"/>
                <a:gd name="T6" fmla="*/ 195 w 229"/>
                <a:gd name="T7" fmla="*/ 39 h 134"/>
                <a:gd name="T8" fmla="*/ 85 w 229"/>
                <a:gd name="T9" fmla="*/ 7 h 134"/>
                <a:gd name="T10" fmla="*/ 39 w 229"/>
                <a:gd name="T11" fmla="*/ 35 h 134"/>
                <a:gd name="T12" fmla="*/ 59 w 229"/>
                <a:gd name="T13" fmla="*/ 86 h 134"/>
              </a:gdLst>
              <a:ahLst/>
              <a:cxnLst>
                <a:cxn ang="0">
                  <a:pos x="T0" y="T1"/>
                </a:cxn>
                <a:cxn ang="0">
                  <a:pos x="T2" y="T3"/>
                </a:cxn>
                <a:cxn ang="0">
                  <a:pos x="T4" y="T5"/>
                </a:cxn>
                <a:cxn ang="0">
                  <a:pos x="T6" y="T7"/>
                </a:cxn>
                <a:cxn ang="0">
                  <a:pos x="T8" y="T9"/>
                </a:cxn>
                <a:cxn ang="0">
                  <a:pos x="T10" y="T11"/>
                </a:cxn>
                <a:cxn ang="0">
                  <a:pos x="T12" y="T13"/>
                </a:cxn>
              </a:cxnLst>
              <a:rect l="0" t="0" r="r" b="b"/>
              <a:pathLst>
                <a:path w="229" h="134">
                  <a:moveTo>
                    <a:pt x="59" y="86"/>
                  </a:moveTo>
                  <a:cubicBezTo>
                    <a:pt x="88" y="118"/>
                    <a:pt x="129" y="134"/>
                    <a:pt x="166" y="127"/>
                  </a:cubicBezTo>
                  <a:cubicBezTo>
                    <a:pt x="202" y="122"/>
                    <a:pt x="229" y="99"/>
                    <a:pt x="229" y="99"/>
                  </a:cubicBezTo>
                  <a:cubicBezTo>
                    <a:pt x="229" y="99"/>
                    <a:pt x="222" y="65"/>
                    <a:pt x="195" y="39"/>
                  </a:cubicBezTo>
                  <a:cubicBezTo>
                    <a:pt x="169" y="11"/>
                    <a:pt x="127" y="0"/>
                    <a:pt x="85" y="7"/>
                  </a:cubicBezTo>
                  <a:cubicBezTo>
                    <a:pt x="1" y="22"/>
                    <a:pt x="41" y="30"/>
                    <a:pt x="39" y="35"/>
                  </a:cubicBezTo>
                  <a:cubicBezTo>
                    <a:pt x="36" y="41"/>
                    <a:pt x="0" y="26"/>
                    <a:pt x="59" y="86"/>
                  </a:cubicBezTo>
                  <a:close/>
                </a:path>
              </a:pathLst>
            </a:custGeom>
            <a:solidFill>
              <a:srgbClr val="FFFF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43" name="Freeform 115"/>
            <p:cNvSpPr>
              <a:spLocks/>
            </p:cNvSpPr>
            <p:nvPr/>
          </p:nvSpPr>
          <p:spPr bwMode="gray">
            <a:xfrm>
              <a:off x="-1511" y="2298"/>
              <a:ext cx="314" cy="557"/>
            </a:xfrm>
            <a:custGeom>
              <a:avLst/>
              <a:gdLst>
                <a:gd name="T0" fmla="*/ 13 w 133"/>
                <a:gd name="T1" fmla="*/ 82 h 236"/>
                <a:gd name="T2" fmla="*/ 31 w 133"/>
                <a:gd name="T3" fmla="*/ 195 h 236"/>
                <a:gd name="T4" fmla="*/ 87 w 133"/>
                <a:gd name="T5" fmla="*/ 235 h 236"/>
                <a:gd name="T6" fmla="*/ 122 w 133"/>
                <a:gd name="T7" fmla="*/ 176 h 236"/>
                <a:gd name="T8" fmla="*/ 94 w 133"/>
                <a:gd name="T9" fmla="*/ 65 h 236"/>
                <a:gd name="T10" fmla="*/ 47 w 133"/>
                <a:gd name="T11" fmla="*/ 39 h 236"/>
                <a:gd name="T12" fmla="*/ 13 w 133"/>
                <a:gd name="T13" fmla="*/ 82 h 236"/>
              </a:gdLst>
              <a:ahLst/>
              <a:cxnLst>
                <a:cxn ang="0">
                  <a:pos x="T0" y="T1"/>
                </a:cxn>
                <a:cxn ang="0">
                  <a:pos x="T2" y="T3"/>
                </a:cxn>
                <a:cxn ang="0">
                  <a:pos x="T4" y="T5"/>
                </a:cxn>
                <a:cxn ang="0">
                  <a:pos x="T6" y="T7"/>
                </a:cxn>
                <a:cxn ang="0">
                  <a:pos x="T8" y="T9"/>
                </a:cxn>
                <a:cxn ang="0">
                  <a:pos x="T10" y="T11"/>
                </a:cxn>
                <a:cxn ang="0">
                  <a:pos x="T12" y="T13"/>
                </a:cxn>
              </a:cxnLst>
              <a:rect l="0" t="0" r="r" b="b"/>
              <a:pathLst>
                <a:path w="133" h="236">
                  <a:moveTo>
                    <a:pt x="13" y="82"/>
                  </a:moveTo>
                  <a:cubicBezTo>
                    <a:pt x="0" y="123"/>
                    <a:pt x="6" y="166"/>
                    <a:pt x="31" y="195"/>
                  </a:cubicBezTo>
                  <a:cubicBezTo>
                    <a:pt x="53" y="225"/>
                    <a:pt x="87" y="236"/>
                    <a:pt x="87" y="235"/>
                  </a:cubicBezTo>
                  <a:cubicBezTo>
                    <a:pt x="86" y="236"/>
                    <a:pt x="113" y="212"/>
                    <a:pt x="122" y="176"/>
                  </a:cubicBezTo>
                  <a:cubicBezTo>
                    <a:pt x="133" y="140"/>
                    <a:pt x="122" y="98"/>
                    <a:pt x="94" y="65"/>
                  </a:cubicBezTo>
                  <a:cubicBezTo>
                    <a:pt x="40" y="0"/>
                    <a:pt x="53" y="38"/>
                    <a:pt x="47" y="39"/>
                  </a:cubicBezTo>
                  <a:cubicBezTo>
                    <a:pt x="40" y="40"/>
                    <a:pt x="37" y="1"/>
                    <a:pt x="13" y="82"/>
                  </a:cubicBezTo>
                  <a:close/>
                </a:path>
              </a:pathLst>
            </a:custGeom>
            <a:solidFill>
              <a:srgbClr val="FFFF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44" name="Freeform 116"/>
            <p:cNvSpPr>
              <a:spLocks/>
            </p:cNvSpPr>
            <p:nvPr/>
          </p:nvSpPr>
          <p:spPr bwMode="gray">
            <a:xfrm>
              <a:off x="-1880" y="2291"/>
              <a:ext cx="447" cy="406"/>
            </a:xfrm>
            <a:custGeom>
              <a:avLst/>
              <a:gdLst>
                <a:gd name="T0" fmla="*/ 103 w 189"/>
                <a:gd name="T1" fmla="*/ 20 h 172"/>
                <a:gd name="T2" fmla="*/ 15 w 189"/>
                <a:gd name="T3" fmla="*/ 92 h 172"/>
                <a:gd name="T4" fmla="*/ 8 w 189"/>
                <a:gd name="T5" fmla="*/ 161 h 172"/>
                <a:gd name="T6" fmla="*/ 77 w 189"/>
                <a:gd name="T7" fmla="*/ 162 h 172"/>
                <a:gd name="T8" fmla="*/ 159 w 189"/>
                <a:gd name="T9" fmla="*/ 82 h 172"/>
                <a:gd name="T10" fmla="*/ 158 w 189"/>
                <a:gd name="T11" fmla="*/ 28 h 172"/>
                <a:gd name="T12" fmla="*/ 103 w 189"/>
                <a:gd name="T13" fmla="*/ 20 h 172"/>
              </a:gdLst>
              <a:ahLst/>
              <a:cxnLst>
                <a:cxn ang="0">
                  <a:pos x="T0" y="T1"/>
                </a:cxn>
                <a:cxn ang="0">
                  <a:pos x="T2" y="T3"/>
                </a:cxn>
                <a:cxn ang="0">
                  <a:pos x="T4" y="T5"/>
                </a:cxn>
                <a:cxn ang="0">
                  <a:pos x="T6" y="T7"/>
                </a:cxn>
                <a:cxn ang="0">
                  <a:pos x="T8" y="T9"/>
                </a:cxn>
                <a:cxn ang="0">
                  <a:pos x="T10" y="T11"/>
                </a:cxn>
                <a:cxn ang="0">
                  <a:pos x="T12" y="T13"/>
                </a:cxn>
              </a:cxnLst>
              <a:rect l="0" t="0" r="r" b="b"/>
              <a:pathLst>
                <a:path w="189" h="172">
                  <a:moveTo>
                    <a:pt x="103" y="20"/>
                  </a:moveTo>
                  <a:cubicBezTo>
                    <a:pt x="62" y="29"/>
                    <a:pt x="28" y="56"/>
                    <a:pt x="15" y="92"/>
                  </a:cubicBezTo>
                  <a:cubicBezTo>
                    <a:pt x="0" y="126"/>
                    <a:pt x="8" y="161"/>
                    <a:pt x="8" y="161"/>
                  </a:cubicBezTo>
                  <a:cubicBezTo>
                    <a:pt x="7" y="161"/>
                    <a:pt x="41" y="172"/>
                    <a:pt x="77" y="162"/>
                  </a:cubicBezTo>
                  <a:cubicBezTo>
                    <a:pt x="113" y="153"/>
                    <a:pt x="144" y="122"/>
                    <a:pt x="159" y="82"/>
                  </a:cubicBezTo>
                  <a:cubicBezTo>
                    <a:pt x="189" y="3"/>
                    <a:pt x="162" y="32"/>
                    <a:pt x="158" y="28"/>
                  </a:cubicBezTo>
                  <a:cubicBezTo>
                    <a:pt x="154" y="23"/>
                    <a:pt x="186" y="0"/>
                    <a:pt x="103" y="20"/>
                  </a:cubicBezTo>
                  <a:close/>
                </a:path>
              </a:pathLst>
            </a:custGeom>
            <a:solidFill>
              <a:srgbClr val="FFFF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45" name="Freeform 117"/>
            <p:cNvSpPr>
              <a:spLocks/>
            </p:cNvSpPr>
            <p:nvPr/>
          </p:nvSpPr>
          <p:spPr bwMode="gray">
            <a:xfrm>
              <a:off x="-1981" y="2014"/>
              <a:ext cx="541" cy="317"/>
            </a:xfrm>
            <a:custGeom>
              <a:avLst/>
              <a:gdLst>
                <a:gd name="T0" fmla="*/ 171 w 229"/>
                <a:gd name="T1" fmla="*/ 47 h 134"/>
                <a:gd name="T2" fmla="*/ 64 w 229"/>
                <a:gd name="T3" fmla="*/ 7 h 134"/>
                <a:gd name="T4" fmla="*/ 1 w 229"/>
                <a:gd name="T5" fmla="*/ 35 h 134"/>
                <a:gd name="T6" fmla="*/ 34 w 229"/>
                <a:gd name="T7" fmla="*/ 95 h 134"/>
                <a:gd name="T8" fmla="*/ 144 w 229"/>
                <a:gd name="T9" fmla="*/ 126 h 134"/>
                <a:gd name="T10" fmla="*/ 191 w 229"/>
                <a:gd name="T11" fmla="*/ 99 h 134"/>
                <a:gd name="T12" fmla="*/ 171 w 229"/>
                <a:gd name="T13" fmla="*/ 47 h 134"/>
              </a:gdLst>
              <a:ahLst/>
              <a:cxnLst>
                <a:cxn ang="0">
                  <a:pos x="T0" y="T1"/>
                </a:cxn>
                <a:cxn ang="0">
                  <a:pos x="T2" y="T3"/>
                </a:cxn>
                <a:cxn ang="0">
                  <a:pos x="T4" y="T5"/>
                </a:cxn>
                <a:cxn ang="0">
                  <a:pos x="T6" y="T7"/>
                </a:cxn>
                <a:cxn ang="0">
                  <a:pos x="T8" y="T9"/>
                </a:cxn>
                <a:cxn ang="0">
                  <a:pos x="T10" y="T11"/>
                </a:cxn>
                <a:cxn ang="0">
                  <a:pos x="T12" y="T13"/>
                </a:cxn>
              </a:cxnLst>
              <a:rect l="0" t="0" r="r" b="b"/>
              <a:pathLst>
                <a:path w="229" h="134">
                  <a:moveTo>
                    <a:pt x="171" y="47"/>
                  </a:moveTo>
                  <a:cubicBezTo>
                    <a:pt x="142" y="16"/>
                    <a:pt x="101" y="0"/>
                    <a:pt x="64" y="7"/>
                  </a:cubicBezTo>
                  <a:cubicBezTo>
                    <a:pt x="27" y="12"/>
                    <a:pt x="0" y="35"/>
                    <a:pt x="1" y="35"/>
                  </a:cubicBezTo>
                  <a:cubicBezTo>
                    <a:pt x="1" y="34"/>
                    <a:pt x="8" y="69"/>
                    <a:pt x="34" y="95"/>
                  </a:cubicBezTo>
                  <a:cubicBezTo>
                    <a:pt x="60" y="123"/>
                    <a:pt x="102" y="134"/>
                    <a:pt x="144" y="126"/>
                  </a:cubicBezTo>
                  <a:cubicBezTo>
                    <a:pt x="228" y="112"/>
                    <a:pt x="189" y="104"/>
                    <a:pt x="191" y="99"/>
                  </a:cubicBezTo>
                  <a:cubicBezTo>
                    <a:pt x="193" y="93"/>
                    <a:pt x="229" y="108"/>
                    <a:pt x="171" y="47"/>
                  </a:cubicBezTo>
                  <a:close/>
                </a:path>
              </a:pathLst>
            </a:custGeom>
            <a:solidFill>
              <a:srgbClr val="FFFF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46" name="Freeform 118"/>
            <p:cNvSpPr>
              <a:spLocks/>
            </p:cNvSpPr>
            <p:nvPr/>
          </p:nvSpPr>
          <p:spPr bwMode="gray">
            <a:xfrm>
              <a:off x="-1651" y="1707"/>
              <a:ext cx="312" cy="558"/>
            </a:xfrm>
            <a:custGeom>
              <a:avLst/>
              <a:gdLst>
                <a:gd name="T0" fmla="*/ 120 w 132"/>
                <a:gd name="T1" fmla="*/ 154 h 236"/>
                <a:gd name="T2" fmla="*/ 102 w 132"/>
                <a:gd name="T3" fmla="*/ 41 h 236"/>
                <a:gd name="T4" fmla="*/ 46 w 132"/>
                <a:gd name="T5" fmla="*/ 0 h 236"/>
                <a:gd name="T6" fmla="*/ 10 w 132"/>
                <a:gd name="T7" fmla="*/ 60 h 236"/>
                <a:gd name="T8" fmla="*/ 38 w 132"/>
                <a:gd name="T9" fmla="*/ 171 h 236"/>
                <a:gd name="T10" fmla="*/ 86 w 132"/>
                <a:gd name="T11" fmla="*/ 197 h 236"/>
                <a:gd name="T12" fmla="*/ 120 w 132"/>
                <a:gd name="T13" fmla="*/ 154 h 236"/>
              </a:gdLst>
              <a:ahLst/>
              <a:cxnLst>
                <a:cxn ang="0">
                  <a:pos x="T0" y="T1"/>
                </a:cxn>
                <a:cxn ang="0">
                  <a:pos x="T2" y="T3"/>
                </a:cxn>
                <a:cxn ang="0">
                  <a:pos x="T4" y="T5"/>
                </a:cxn>
                <a:cxn ang="0">
                  <a:pos x="T6" y="T7"/>
                </a:cxn>
                <a:cxn ang="0">
                  <a:pos x="T8" y="T9"/>
                </a:cxn>
                <a:cxn ang="0">
                  <a:pos x="T10" y="T11"/>
                </a:cxn>
                <a:cxn ang="0">
                  <a:pos x="T12" y="T13"/>
                </a:cxn>
              </a:cxnLst>
              <a:rect l="0" t="0" r="r" b="b"/>
              <a:pathLst>
                <a:path w="132" h="236">
                  <a:moveTo>
                    <a:pt x="120" y="154"/>
                  </a:moveTo>
                  <a:cubicBezTo>
                    <a:pt x="132" y="113"/>
                    <a:pt x="126" y="70"/>
                    <a:pt x="102" y="41"/>
                  </a:cubicBezTo>
                  <a:cubicBezTo>
                    <a:pt x="79" y="11"/>
                    <a:pt x="45" y="0"/>
                    <a:pt x="46" y="0"/>
                  </a:cubicBezTo>
                  <a:cubicBezTo>
                    <a:pt x="46" y="0"/>
                    <a:pt x="20" y="24"/>
                    <a:pt x="10" y="60"/>
                  </a:cubicBezTo>
                  <a:cubicBezTo>
                    <a:pt x="0" y="96"/>
                    <a:pt x="11" y="138"/>
                    <a:pt x="38" y="171"/>
                  </a:cubicBezTo>
                  <a:cubicBezTo>
                    <a:pt x="92" y="236"/>
                    <a:pt x="80" y="198"/>
                    <a:pt x="86" y="197"/>
                  </a:cubicBezTo>
                  <a:cubicBezTo>
                    <a:pt x="92" y="196"/>
                    <a:pt x="96" y="235"/>
                    <a:pt x="120" y="154"/>
                  </a:cubicBezTo>
                  <a:close/>
                </a:path>
              </a:pathLst>
            </a:custGeom>
            <a:solidFill>
              <a:srgbClr val="FFFF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47" name="Freeform 119"/>
            <p:cNvSpPr>
              <a:spLocks/>
            </p:cNvSpPr>
            <p:nvPr/>
          </p:nvSpPr>
          <p:spPr bwMode="gray">
            <a:xfrm>
              <a:off x="-1414" y="1865"/>
              <a:ext cx="444" cy="407"/>
            </a:xfrm>
            <a:custGeom>
              <a:avLst/>
              <a:gdLst>
                <a:gd name="T0" fmla="*/ 85 w 188"/>
                <a:gd name="T1" fmla="*/ 152 h 172"/>
                <a:gd name="T2" fmla="*/ 174 w 188"/>
                <a:gd name="T3" fmla="*/ 80 h 172"/>
                <a:gd name="T4" fmla="*/ 181 w 188"/>
                <a:gd name="T5" fmla="*/ 11 h 172"/>
                <a:gd name="T6" fmla="*/ 112 w 188"/>
                <a:gd name="T7" fmla="*/ 10 h 172"/>
                <a:gd name="T8" fmla="*/ 30 w 188"/>
                <a:gd name="T9" fmla="*/ 90 h 172"/>
                <a:gd name="T10" fmla="*/ 31 w 188"/>
                <a:gd name="T11" fmla="*/ 144 h 172"/>
                <a:gd name="T12" fmla="*/ 85 w 188"/>
                <a:gd name="T13" fmla="*/ 152 h 172"/>
              </a:gdLst>
              <a:ahLst/>
              <a:cxnLst>
                <a:cxn ang="0">
                  <a:pos x="T0" y="T1"/>
                </a:cxn>
                <a:cxn ang="0">
                  <a:pos x="T2" y="T3"/>
                </a:cxn>
                <a:cxn ang="0">
                  <a:pos x="T4" y="T5"/>
                </a:cxn>
                <a:cxn ang="0">
                  <a:pos x="T6" y="T7"/>
                </a:cxn>
                <a:cxn ang="0">
                  <a:pos x="T8" y="T9"/>
                </a:cxn>
                <a:cxn ang="0">
                  <a:pos x="T10" y="T11"/>
                </a:cxn>
                <a:cxn ang="0">
                  <a:pos x="T12" y="T13"/>
                </a:cxn>
              </a:cxnLst>
              <a:rect l="0" t="0" r="r" b="b"/>
              <a:pathLst>
                <a:path w="188" h="172">
                  <a:moveTo>
                    <a:pt x="85" y="152"/>
                  </a:moveTo>
                  <a:cubicBezTo>
                    <a:pt x="127" y="143"/>
                    <a:pt x="161" y="116"/>
                    <a:pt x="174" y="80"/>
                  </a:cubicBezTo>
                  <a:cubicBezTo>
                    <a:pt x="188" y="46"/>
                    <a:pt x="181" y="11"/>
                    <a:pt x="181" y="11"/>
                  </a:cubicBezTo>
                  <a:cubicBezTo>
                    <a:pt x="181" y="11"/>
                    <a:pt x="147" y="0"/>
                    <a:pt x="112" y="10"/>
                  </a:cubicBezTo>
                  <a:cubicBezTo>
                    <a:pt x="75" y="19"/>
                    <a:pt x="44" y="50"/>
                    <a:pt x="30" y="90"/>
                  </a:cubicBezTo>
                  <a:cubicBezTo>
                    <a:pt x="0" y="169"/>
                    <a:pt x="27" y="140"/>
                    <a:pt x="31" y="144"/>
                  </a:cubicBezTo>
                  <a:cubicBezTo>
                    <a:pt x="35" y="149"/>
                    <a:pt x="2" y="172"/>
                    <a:pt x="85" y="152"/>
                  </a:cubicBezTo>
                  <a:close/>
                </a:path>
              </a:pathLst>
            </a:custGeom>
            <a:solidFill>
              <a:srgbClr val="FFFF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8248" name="Group 120"/>
          <p:cNvGrpSpPr>
            <a:grpSpLocks/>
          </p:cNvGrpSpPr>
          <p:nvPr/>
        </p:nvGrpSpPr>
        <p:grpSpPr bwMode="auto">
          <a:xfrm rot="-589176">
            <a:off x="250825" y="5949950"/>
            <a:ext cx="568325" cy="585788"/>
            <a:chOff x="-1981" y="1707"/>
            <a:chExt cx="1112" cy="1148"/>
          </a:xfrm>
        </p:grpSpPr>
        <p:sp>
          <p:nvSpPr>
            <p:cNvPr id="48249" name="Freeform 121"/>
            <p:cNvSpPr>
              <a:spLocks/>
            </p:cNvSpPr>
            <p:nvPr/>
          </p:nvSpPr>
          <p:spPr bwMode="gray">
            <a:xfrm>
              <a:off x="-1410" y="2232"/>
              <a:ext cx="541" cy="316"/>
            </a:xfrm>
            <a:custGeom>
              <a:avLst/>
              <a:gdLst>
                <a:gd name="T0" fmla="*/ 59 w 229"/>
                <a:gd name="T1" fmla="*/ 86 h 134"/>
                <a:gd name="T2" fmla="*/ 166 w 229"/>
                <a:gd name="T3" fmla="*/ 127 h 134"/>
                <a:gd name="T4" fmla="*/ 229 w 229"/>
                <a:gd name="T5" fmla="*/ 99 h 134"/>
                <a:gd name="T6" fmla="*/ 195 w 229"/>
                <a:gd name="T7" fmla="*/ 39 h 134"/>
                <a:gd name="T8" fmla="*/ 85 w 229"/>
                <a:gd name="T9" fmla="*/ 7 h 134"/>
                <a:gd name="T10" fmla="*/ 39 w 229"/>
                <a:gd name="T11" fmla="*/ 35 h 134"/>
                <a:gd name="T12" fmla="*/ 59 w 229"/>
                <a:gd name="T13" fmla="*/ 86 h 134"/>
              </a:gdLst>
              <a:ahLst/>
              <a:cxnLst>
                <a:cxn ang="0">
                  <a:pos x="T0" y="T1"/>
                </a:cxn>
                <a:cxn ang="0">
                  <a:pos x="T2" y="T3"/>
                </a:cxn>
                <a:cxn ang="0">
                  <a:pos x="T4" y="T5"/>
                </a:cxn>
                <a:cxn ang="0">
                  <a:pos x="T6" y="T7"/>
                </a:cxn>
                <a:cxn ang="0">
                  <a:pos x="T8" y="T9"/>
                </a:cxn>
                <a:cxn ang="0">
                  <a:pos x="T10" y="T11"/>
                </a:cxn>
                <a:cxn ang="0">
                  <a:pos x="T12" y="T13"/>
                </a:cxn>
              </a:cxnLst>
              <a:rect l="0" t="0" r="r" b="b"/>
              <a:pathLst>
                <a:path w="229" h="134">
                  <a:moveTo>
                    <a:pt x="59" y="86"/>
                  </a:moveTo>
                  <a:cubicBezTo>
                    <a:pt x="88" y="118"/>
                    <a:pt x="129" y="134"/>
                    <a:pt x="166" y="127"/>
                  </a:cubicBezTo>
                  <a:cubicBezTo>
                    <a:pt x="202" y="122"/>
                    <a:pt x="229" y="99"/>
                    <a:pt x="229" y="99"/>
                  </a:cubicBezTo>
                  <a:cubicBezTo>
                    <a:pt x="229" y="99"/>
                    <a:pt x="222" y="65"/>
                    <a:pt x="195" y="39"/>
                  </a:cubicBezTo>
                  <a:cubicBezTo>
                    <a:pt x="169" y="11"/>
                    <a:pt x="127" y="0"/>
                    <a:pt x="85" y="7"/>
                  </a:cubicBezTo>
                  <a:cubicBezTo>
                    <a:pt x="1" y="22"/>
                    <a:pt x="41" y="30"/>
                    <a:pt x="39" y="35"/>
                  </a:cubicBezTo>
                  <a:cubicBezTo>
                    <a:pt x="36" y="41"/>
                    <a:pt x="0" y="26"/>
                    <a:pt x="59" y="86"/>
                  </a:cubicBezTo>
                  <a:close/>
                </a:path>
              </a:pathLst>
            </a:custGeom>
            <a:solidFill>
              <a:schemeClr val="accent1">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50" name="Freeform 122"/>
            <p:cNvSpPr>
              <a:spLocks/>
            </p:cNvSpPr>
            <p:nvPr/>
          </p:nvSpPr>
          <p:spPr bwMode="gray">
            <a:xfrm>
              <a:off x="-1511" y="2298"/>
              <a:ext cx="314" cy="557"/>
            </a:xfrm>
            <a:custGeom>
              <a:avLst/>
              <a:gdLst>
                <a:gd name="T0" fmla="*/ 13 w 133"/>
                <a:gd name="T1" fmla="*/ 82 h 236"/>
                <a:gd name="T2" fmla="*/ 31 w 133"/>
                <a:gd name="T3" fmla="*/ 195 h 236"/>
                <a:gd name="T4" fmla="*/ 87 w 133"/>
                <a:gd name="T5" fmla="*/ 235 h 236"/>
                <a:gd name="T6" fmla="*/ 122 w 133"/>
                <a:gd name="T7" fmla="*/ 176 h 236"/>
                <a:gd name="T8" fmla="*/ 94 w 133"/>
                <a:gd name="T9" fmla="*/ 65 h 236"/>
                <a:gd name="T10" fmla="*/ 47 w 133"/>
                <a:gd name="T11" fmla="*/ 39 h 236"/>
                <a:gd name="T12" fmla="*/ 13 w 133"/>
                <a:gd name="T13" fmla="*/ 82 h 236"/>
              </a:gdLst>
              <a:ahLst/>
              <a:cxnLst>
                <a:cxn ang="0">
                  <a:pos x="T0" y="T1"/>
                </a:cxn>
                <a:cxn ang="0">
                  <a:pos x="T2" y="T3"/>
                </a:cxn>
                <a:cxn ang="0">
                  <a:pos x="T4" y="T5"/>
                </a:cxn>
                <a:cxn ang="0">
                  <a:pos x="T6" y="T7"/>
                </a:cxn>
                <a:cxn ang="0">
                  <a:pos x="T8" y="T9"/>
                </a:cxn>
                <a:cxn ang="0">
                  <a:pos x="T10" y="T11"/>
                </a:cxn>
                <a:cxn ang="0">
                  <a:pos x="T12" y="T13"/>
                </a:cxn>
              </a:cxnLst>
              <a:rect l="0" t="0" r="r" b="b"/>
              <a:pathLst>
                <a:path w="133" h="236">
                  <a:moveTo>
                    <a:pt x="13" y="82"/>
                  </a:moveTo>
                  <a:cubicBezTo>
                    <a:pt x="0" y="123"/>
                    <a:pt x="6" y="166"/>
                    <a:pt x="31" y="195"/>
                  </a:cubicBezTo>
                  <a:cubicBezTo>
                    <a:pt x="53" y="225"/>
                    <a:pt x="87" y="236"/>
                    <a:pt x="87" y="235"/>
                  </a:cubicBezTo>
                  <a:cubicBezTo>
                    <a:pt x="86" y="236"/>
                    <a:pt x="113" y="212"/>
                    <a:pt x="122" y="176"/>
                  </a:cubicBezTo>
                  <a:cubicBezTo>
                    <a:pt x="133" y="140"/>
                    <a:pt x="122" y="98"/>
                    <a:pt x="94" y="65"/>
                  </a:cubicBezTo>
                  <a:cubicBezTo>
                    <a:pt x="40" y="0"/>
                    <a:pt x="53" y="38"/>
                    <a:pt x="47" y="39"/>
                  </a:cubicBezTo>
                  <a:cubicBezTo>
                    <a:pt x="40" y="40"/>
                    <a:pt x="37" y="1"/>
                    <a:pt x="13" y="82"/>
                  </a:cubicBezTo>
                  <a:close/>
                </a:path>
              </a:pathLst>
            </a:custGeom>
            <a:solidFill>
              <a:schemeClr val="accent1">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51" name="Freeform 123"/>
            <p:cNvSpPr>
              <a:spLocks/>
            </p:cNvSpPr>
            <p:nvPr/>
          </p:nvSpPr>
          <p:spPr bwMode="gray">
            <a:xfrm>
              <a:off x="-1880" y="2291"/>
              <a:ext cx="447" cy="406"/>
            </a:xfrm>
            <a:custGeom>
              <a:avLst/>
              <a:gdLst>
                <a:gd name="T0" fmla="*/ 103 w 189"/>
                <a:gd name="T1" fmla="*/ 20 h 172"/>
                <a:gd name="T2" fmla="*/ 15 w 189"/>
                <a:gd name="T3" fmla="*/ 92 h 172"/>
                <a:gd name="T4" fmla="*/ 8 w 189"/>
                <a:gd name="T5" fmla="*/ 161 h 172"/>
                <a:gd name="T6" fmla="*/ 77 w 189"/>
                <a:gd name="T7" fmla="*/ 162 h 172"/>
                <a:gd name="T8" fmla="*/ 159 w 189"/>
                <a:gd name="T9" fmla="*/ 82 h 172"/>
                <a:gd name="T10" fmla="*/ 158 w 189"/>
                <a:gd name="T11" fmla="*/ 28 h 172"/>
                <a:gd name="T12" fmla="*/ 103 w 189"/>
                <a:gd name="T13" fmla="*/ 20 h 172"/>
              </a:gdLst>
              <a:ahLst/>
              <a:cxnLst>
                <a:cxn ang="0">
                  <a:pos x="T0" y="T1"/>
                </a:cxn>
                <a:cxn ang="0">
                  <a:pos x="T2" y="T3"/>
                </a:cxn>
                <a:cxn ang="0">
                  <a:pos x="T4" y="T5"/>
                </a:cxn>
                <a:cxn ang="0">
                  <a:pos x="T6" y="T7"/>
                </a:cxn>
                <a:cxn ang="0">
                  <a:pos x="T8" y="T9"/>
                </a:cxn>
                <a:cxn ang="0">
                  <a:pos x="T10" y="T11"/>
                </a:cxn>
                <a:cxn ang="0">
                  <a:pos x="T12" y="T13"/>
                </a:cxn>
              </a:cxnLst>
              <a:rect l="0" t="0" r="r" b="b"/>
              <a:pathLst>
                <a:path w="189" h="172">
                  <a:moveTo>
                    <a:pt x="103" y="20"/>
                  </a:moveTo>
                  <a:cubicBezTo>
                    <a:pt x="62" y="29"/>
                    <a:pt x="28" y="56"/>
                    <a:pt x="15" y="92"/>
                  </a:cubicBezTo>
                  <a:cubicBezTo>
                    <a:pt x="0" y="126"/>
                    <a:pt x="8" y="161"/>
                    <a:pt x="8" y="161"/>
                  </a:cubicBezTo>
                  <a:cubicBezTo>
                    <a:pt x="7" y="161"/>
                    <a:pt x="41" y="172"/>
                    <a:pt x="77" y="162"/>
                  </a:cubicBezTo>
                  <a:cubicBezTo>
                    <a:pt x="113" y="153"/>
                    <a:pt x="144" y="122"/>
                    <a:pt x="159" y="82"/>
                  </a:cubicBezTo>
                  <a:cubicBezTo>
                    <a:pt x="189" y="3"/>
                    <a:pt x="162" y="32"/>
                    <a:pt x="158" y="28"/>
                  </a:cubicBezTo>
                  <a:cubicBezTo>
                    <a:pt x="154" y="23"/>
                    <a:pt x="186" y="0"/>
                    <a:pt x="103" y="20"/>
                  </a:cubicBezTo>
                  <a:close/>
                </a:path>
              </a:pathLst>
            </a:custGeom>
            <a:solidFill>
              <a:schemeClr val="accent1">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52" name="Freeform 124"/>
            <p:cNvSpPr>
              <a:spLocks/>
            </p:cNvSpPr>
            <p:nvPr/>
          </p:nvSpPr>
          <p:spPr bwMode="gray">
            <a:xfrm>
              <a:off x="-1981" y="2014"/>
              <a:ext cx="541" cy="317"/>
            </a:xfrm>
            <a:custGeom>
              <a:avLst/>
              <a:gdLst>
                <a:gd name="T0" fmla="*/ 171 w 229"/>
                <a:gd name="T1" fmla="*/ 47 h 134"/>
                <a:gd name="T2" fmla="*/ 64 w 229"/>
                <a:gd name="T3" fmla="*/ 7 h 134"/>
                <a:gd name="T4" fmla="*/ 1 w 229"/>
                <a:gd name="T5" fmla="*/ 35 h 134"/>
                <a:gd name="T6" fmla="*/ 34 w 229"/>
                <a:gd name="T7" fmla="*/ 95 h 134"/>
                <a:gd name="T8" fmla="*/ 144 w 229"/>
                <a:gd name="T9" fmla="*/ 126 h 134"/>
                <a:gd name="T10" fmla="*/ 191 w 229"/>
                <a:gd name="T11" fmla="*/ 99 h 134"/>
                <a:gd name="T12" fmla="*/ 171 w 229"/>
                <a:gd name="T13" fmla="*/ 47 h 134"/>
              </a:gdLst>
              <a:ahLst/>
              <a:cxnLst>
                <a:cxn ang="0">
                  <a:pos x="T0" y="T1"/>
                </a:cxn>
                <a:cxn ang="0">
                  <a:pos x="T2" y="T3"/>
                </a:cxn>
                <a:cxn ang="0">
                  <a:pos x="T4" y="T5"/>
                </a:cxn>
                <a:cxn ang="0">
                  <a:pos x="T6" y="T7"/>
                </a:cxn>
                <a:cxn ang="0">
                  <a:pos x="T8" y="T9"/>
                </a:cxn>
                <a:cxn ang="0">
                  <a:pos x="T10" y="T11"/>
                </a:cxn>
                <a:cxn ang="0">
                  <a:pos x="T12" y="T13"/>
                </a:cxn>
              </a:cxnLst>
              <a:rect l="0" t="0" r="r" b="b"/>
              <a:pathLst>
                <a:path w="229" h="134">
                  <a:moveTo>
                    <a:pt x="171" y="47"/>
                  </a:moveTo>
                  <a:cubicBezTo>
                    <a:pt x="142" y="16"/>
                    <a:pt x="101" y="0"/>
                    <a:pt x="64" y="7"/>
                  </a:cubicBezTo>
                  <a:cubicBezTo>
                    <a:pt x="27" y="12"/>
                    <a:pt x="0" y="35"/>
                    <a:pt x="1" y="35"/>
                  </a:cubicBezTo>
                  <a:cubicBezTo>
                    <a:pt x="1" y="34"/>
                    <a:pt x="8" y="69"/>
                    <a:pt x="34" y="95"/>
                  </a:cubicBezTo>
                  <a:cubicBezTo>
                    <a:pt x="60" y="123"/>
                    <a:pt x="102" y="134"/>
                    <a:pt x="144" y="126"/>
                  </a:cubicBezTo>
                  <a:cubicBezTo>
                    <a:pt x="228" y="112"/>
                    <a:pt x="189" y="104"/>
                    <a:pt x="191" y="99"/>
                  </a:cubicBezTo>
                  <a:cubicBezTo>
                    <a:pt x="193" y="93"/>
                    <a:pt x="229" y="108"/>
                    <a:pt x="171" y="47"/>
                  </a:cubicBezTo>
                  <a:close/>
                </a:path>
              </a:pathLst>
            </a:custGeom>
            <a:solidFill>
              <a:schemeClr val="accent1">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53" name="Freeform 125"/>
            <p:cNvSpPr>
              <a:spLocks/>
            </p:cNvSpPr>
            <p:nvPr/>
          </p:nvSpPr>
          <p:spPr bwMode="gray">
            <a:xfrm>
              <a:off x="-1651" y="1707"/>
              <a:ext cx="312" cy="558"/>
            </a:xfrm>
            <a:custGeom>
              <a:avLst/>
              <a:gdLst>
                <a:gd name="T0" fmla="*/ 120 w 132"/>
                <a:gd name="T1" fmla="*/ 154 h 236"/>
                <a:gd name="T2" fmla="*/ 102 w 132"/>
                <a:gd name="T3" fmla="*/ 41 h 236"/>
                <a:gd name="T4" fmla="*/ 46 w 132"/>
                <a:gd name="T5" fmla="*/ 0 h 236"/>
                <a:gd name="T6" fmla="*/ 10 w 132"/>
                <a:gd name="T7" fmla="*/ 60 h 236"/>
                <a:gd name="T8" fmla="*/ 38 w 132"/>
                <a:gd name="T9" fmla="*/ 171 h 236"/>
                <a:gd name="T10" fmla="*/ 86 w 132"/>
                <a:gd name="T11" fmla="*/ 197 h 236"/>
                <a:gd name="T12" fmla="*/ 120 w 132"/>
                <a:gd name="T13" fmla="*/ 154 h 236"/>
              </a:gdLst>
              <a:ahLst/>
              <a:cxnLst>
                <a:cxn ang="0">
                  <a:pos x="T0" y="T1"/>
                </a:cxn>
                <a:cxn ang="0">
                  <a:pos x="T2" y="T3"/>
                </a:cxn>
                <a:cxn ang="0">
                  <a:pos x="T4" y="T5"/>
                </a:cxn>
                <a:cxn ang="0">
                  <a:pos x="T6" y="T7"/>
                </a:cxn>
                <a:cxn ang="0">
                  <a:pos x="T8" y="T9"/>
                </a:cxn>
                <a:cxn ang="0">
                  <a:pos x="T10" y="T11"/>
                </a:cxn>
                <a:cxn ang="0">
                  <a:pos x="T12" y="T13"/>
                </a:cxn>
              </a:cxnLst>
              <a:rect l="0" t="0" r="r" b="b"/>
              <a:pathLst>
                <a:path w="132" h="236">
                  <a:moveTo>
                    <a:pt x="120" y="154"/>
                  </a:moveTo>
                  <a:cubicBezTo>
                    <a:pt x="132" y="113"/>
                    <a:pt x="126" y="70"/>
                    <a:pt x="102" y="41"/>
                  </a:cubicBezTo>
                  <a:cubicBezTo>
                    <a:pt x="79" y="11"/>
                    <a:pt x="45" y="0"/>
                    <a:pt x="46" y="0"/>
                  </a:cubicBezTo>
                  <a:cubicBezTo>
                    <a:pt x="46" y="0"/>
                    <a:pt x="20" y="24"/>
                    <a:pt x="10" y="60"/>
                  </a:cubicBezTo>
                  <a:cubicBezTo>
                    <a:pt x="0" y="96"/>
                    <a:pt x="11" y="138"/>
                    <a:pt x="38" y="171"/>
                  </a:cubicBezTo>
                  <a:cubicBezTo>
                    <a:pt x="92" y="236"/>
                    <a:pt x="80" y="198"/>
                    <a:pt x="86" y="197"/>
                  </a:cubicBezTo>
                  <a:cubicBezTo>
                    <a:pt x="92" y="196"/>
                    <a:pt x="96" y="235"/>
                    <a:pt x="120" y="154"/>
                  </a:cubicBezTo>
                  <a:close/>
                </a:path>
              </a:pathLst>
            </a:custGeom>
            <a:solidFill>
              <a:schemeClr val="accent1">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54" name="Freeform 126"/>
            <p:cNvSpPr>
              <a:spLocks/>
            </p:cNvSpPr>
            <p:nvPr/>
          </p:nvSpPr>
          <p:spPr bwMode="gray">
            <a:xfrm>
              <a:off x="-1414" y="1865"/>
              <a:ext cx="444" cy="407"/>
            </a:xfrm>
            <a:custGeom>
              <a:avLst/>
              <a:gdLst>
                <a:gd name="T0" fmla="*/ 85 w 188"/>
                <a:gd name="T1" fmla="*/ 152 h 172"/>
                <a:gd name="T2" fmla="*/ 174 w 188"/>
                <a:gd name="T3" fmla="*/ 80 h 172"/>
                <a:gd name="T4" fmla="*/ 181 w 188"/>
                <a:gd name="T5" fmla="*/ 11 h 172"/>
                <a:gd name="T6" fmla="*/ 112 w 188"/>
                <a:gd name="T7" fmla="*/ 10 h 172"/>
                <a:gd name="T8" fmla="*/ 30 w 188"/>
                <a:gd name="T9" fmla="*/ 90 h 172"/>
                <a:gd name="T10" fmla="*/ 31 w 188"/>
                <a:gd name="T11" fmla="*/ 144 h 172"/>
                <a:gd name="T12" fmla="*/ 85 w 188"/>
                <a:gd name="T13" fmla="*/ 152 h 172"/>
              </a:gdLst>
              <a:ahLst/>
              <a:cxnLst>
                <a:cxn ang="0">
                  <a:pos x="T0" y="T1"/>
                </a:cxn>
                <a:cxn ang="0">
                  <a:pos x="T2" y="T3"/>
                </a:cxn>
                <a:cxn ang="0">
                  <a:pos x="T4" y="T5"/>
                </a:cxn>
                <a:cxn ang="0">
                  <a:pos x="T6" y="T7"/>
                </a:cxn>
                <a:cxn ang="0">
                  <a:pos x="T8" y="T9"/>
                </a:cxn>
                <a:cxn ang="0">
                  <a:pos x="T10" y="T11"/>
                </a:cxn>
                <a:cxn ang="0">
                  <a:pos x="T12" y="T13"/>
                </a:cxn>
              </a:cxnLst>
              <a:rect l="0" t="0" r="r" b="b"/>
              <a:pathLst>
                <a:path w="188" h="172">
                  <a:moveTo>
                    <a:pt x="85" y="152"/>
                  </a:moveTo>
                  <a:cubicBezTo>
                    <a:pt x="127" y="143"/>
                    <a:pt x="161" y="116"/>
                    <a:pt x="174" y="80"/>
                  </a:cubicBezTo>
                  <a:cubicBezTo>
                    <a:pt x="188" y="46"/>
                    <a:pt x="181" y="11"/>
                    <a:pt x="181" y="11"/>
                  </a:cubicBezTo>
                  <a:cubicBezTo>
                    <a:pt x="181" y="11"/>
                    <a:pt x="147" y="0"/>
                    <a:pt x="112" y="10"/>
                  </a:cubicBezTo>
                  <a:cubicBezTo>
                    <a:pt x="75" y="19"/>
                    <a:pt x="44" y="50"/>
                    <a:pt x="30" y="90"/>
                  </a:cubicBezTo>
                  <a:cubicBezTo>
                    <a:pt x="0" y="169"/>
                    <a:pt x="27" y="140"/>
                    <a:pt x="31" y="144"/>
                  </a:cubicBezTo>
                  <a:cubicBezTo>
                    <a:pt x="35" y="149"/>
                    <a:pt x="2" y="172"/>
                    <a:pt x="85" y="152"/>
                  </a:cubicBezTo>
                  <a:close/>
                </a:path>
              </a:pathLst>
            </a:custGeom>
            <a:solidFill>
              <a:schemeClr val="accent1">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8255" name="Freeform 127"/>
          <p:cNvSpPr>
            <a:spLocks/>
          </p:cNvSpPr>
          <p:nvPr/>
        </p:nvSpPr>
        <p:spPr bwMode="gray">
          <a:xfrm rot="-5605904">
            <a:off x="862806" y="4166394"/>
            <a:ext cx="1792288" cy="774700"/>
          </a:xfrm>
          <a:custGeom>
            <a:avLst/>
            <a:gdLst>
              <a:gd name="T0" fmla="*/ 0 w 1764"/>
              <a:gd name="T1" fmla="*/ 410 h 929"/>
              <a:gd name="T2" fmla="*/ 686 w 1764"/>
              <a:gd name="T3" fmla="*/ 185 h 929"/>
              <a:gd name="T4" fmla="*/ 981 w 1764"/>
              <a:gd name="T5" fmla="*/ 386 h 929"/>
              <a:gd name="T6" fmla="*/ 1199 w 1764"/>
              <a:gd name="T7" fmla="*/ 628 h 929"/>
              <a:gd name="T8" fmla="*/ 1527 w 1764"/>
              <a:gd name="T9" fmla="*/ 707 h 929"/>
              <a:gd name="T10" fmla="*/ 1627 w 1764"/>
              <a:gd name="T11" fmla="*/ 534 h 929"/>
              <a:gd name="T12" fmla="*/ 1509 w 1764"/>
              <a:gd name="T13" fmla="*/ 440 h 929"/>
              <a:gd name="T14" fmla="*/ 1454 w 1764"/>
              <a:gd name="T15" fmla="*/ 537 h 929"/>
              <a:gd name="T16" fmla="*/ 1560 w 1764"/>
              <a:gd name="T17" fmla="*/ 355 h 929"/>
              <a:gd name="T18" fmla="*/ 1651 w 1764"/>
              <a:gd name="T19" fmla="*/ 404 h 929"/>
              <a:gd name="T20" fmla="*/ 1530 w 1764"/>
              <a:gd name="T21" fmla="*/ 735 h 929"/>
              <a:gd name="T22" fmla="*/ 1269 w 1764"/>
              <a:gd name="T23" fmla="*/ 704 h 929"/>
              <a:gd name="T24" fmla="*/ 1141 w 1764"/>
              <a:gd name="T25" fmla="*/ 589 h 929"/>
              <a:gd name="T26" fmla="*/ 692 w 1764"/>
              <a:gd name="T27" fmla="*/ 213 h 929"/>
              <a:gd name="T28" fmla="*/ 938 w 1764"/>
              <a:gd name="T29" fmla="*/ 701 h 929"/>
              <a:gd name="T30" fmla="*/ 580 w 1764"/>
              <a:gd name="T31" fmla="*/ 865 h 929"/>
              <a:gd name="T32" fmla="*/ 383 w 1764"/>
              <a:gd name="T33" fmla="*/ 671 h 929"/>
              <a:gd name="T34" fmla="*/ 562 w 1764"/>
              <a:gd name="T35" fmla="*/ 723 h 929"/>
              <a:gd name="T36" fmla="*/ 592 w 1764"/>
              <a:gd name="T37" fmla="*/ 677 h 929"/>
              <a:gd name="T38" fmla="*/ 887 w 1764"/>
              <a:gd name="T39" fmla="*/ 628 h 929"/>
              <a:gd name="T40" fmla="*/ 553 w 1764"/>
              <a:gd name="T41" fmla="*/ 176 h 929"/>
              <a:gd name="T42" fmla="*/ 3 w 1764"/>
              <a:gd name="T43" fmla="*/ 434 h 929"/>
              <a:gd name="T44" fmla="*/ 0 w 1764"/>
              <a:gd name="T45" fmla="*/ 410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4" h="929">
                <a:moveTo>
                  <a:pt x="0" y="410"/>
                </a:moveTo>
                <a:cubicBezTo>
                  <a:pt x="0" y="410"/>
                  <a:pt x="161" y="0"/>
                  <a:pt x="686" y="185"/>
                </a:cubicBezTo>
                <a:cubicBezTo>
                  <a:pt x="686" y="185"/>
                  <a:pt x="820" y="234"/>
                  <a:pt x="981" y="386"/>
                </a:cubicBezTo>
                <a:cubicBezTo>
                  <a:pt x="981" y="386"/>
                  <a:pt x="1111" y="525"/>
                  <a:pt x="1199" y="628"/>
                </a:cubicBezTo>
                <a:cubicBezTo>
                  <a:pt x="1199" y="628"/>
                  <a:pt x="1314" y="765"/>
                  <a:pt x="1527" y="707"/>
                </a:cubicBezTo>
                <a:cubicBezTo>
                  <a:pt x="1527" y="707"/>
                  <a:pt x="1636" y="674"/>
                  <a:pt x="1627" y="534"/>
                </a:cubicBezTo>
                <a:cubicBezTo>
                  <a:pt x="1627" y="534"/>
                  <a:pt x="1615" y="410"/>
                  <a:pt x="1509" y="440"/>
                </a:cubicBezTo>
                <a:cubicBezTo>
                  <a:pt x="1509" y="440"/>
                  <a:pt x="1445" y="458"/>
                  <a:pt x="1454" y="537"/>
                </a:cubicBezTo>
                <a:cubicBezTo>
                  <a:pt x="1454" y="537"/>
                  <a:pt x="1409" y="352"/>
                  <a:pt x="1560" y="355"/>
                </a:cubicBezTo>
                <a:cubicBezTo>
                  <a:pt x="1651" y="404"/>
                  <a:pt x="1651" y="404"/>
                  <a:pt x="1651" y="404"/>
                </a:cubicBezTo>
                <a:cubicBezTo>
                  <a:pt x="1651" y="404"/>
                  <a:pt x="1764" y="628"/>
                  <a:pt x="1530" y="735"/>
                </a:cubicBezTo>
                <a:cubicBezTo>
                  <a:pt x="1530" y="735"/>
                  <a:pt x="1430" y="783"/>
                  <a:pt x="1269" y="704"/>
                </a:cubicBezTo>
                <a:cubicBezTo>
                  <a:pt x="1269" y="704"/>
                  <a:pt x="1205" y="665"/>
                  <a:pt x="1141" y="589"/>
                </a:cubicBezTo>
                <a:cubicBezTo>
                  <a:pt x="1141" y="589"/>
                  <a:pt x="862" y="237"/>
                  <a:pt x="692" y="213"/>
                </a:cubicBezTo>
                <a:cubicBezTo>
                  <a:pt x="692" y="213"/>
                  <a:pt x="1017" y="364"/>
                  <a:pt x="938" y="701"/>
                </a:cubicBezTo>
                <a:cubicBezTo>
                  <a:pt x="938" y="701"/>
                  <a:pt x="871" y="929"/>
                  <a:pt x="580" y="865"/>
                </a:cubicBezTo>
                <a:cubicBezTo>
                  <a:pt x="580" y="865"/>
                  <a:pt x="468" y="838"/>
                  <a:pt x="383" y="671"/>
                </a:cubicBezTo>
                <a:cubicBezTo>
                  <a:pt x="383" y="671"/>
                  <a:pt x="449" y="765"/>
                  <a:pt x="562" y="723"/>
                </a:cubicBezTo>
                <a:cubicBezTo>
                  <a:pt x="562" y="723"/>
                  <a:pt x="583" y="692"/>
                  <a:pt x="592" y="677"/>
                </a:cubicBezTo>
                <a:cubicBezTo>
                  <a:pt x="738" y="434"/>
                  <a:pt x="887" y="628"/>
                  <a:pt x="887" y="628"/>
                </a:cubicBezTo>
                <a:cubicBezTo>
                  <a:pt x="887" y="628"/>
                  <a:pt x="938" y="295"/>
                  <a:pt x="553" y="176"/>
                </a:cubicBezTo>
                <a:cubicBezTo>
                  <a:pt x="553" y="176"/>
                  <a:pt x="195" y="61"/>
                  <a:pt x="3" y="434"/>
                </a:cubicBezTo>
                <a:cubicBezTo>
                  <a:pt x="0" y="410"/>
                  <a:pt x="0" y="410"/>
                  <a:pt x="0" y="410"/>
                </a:cubicBezTo>
                <a:close/>
              </a:path>
            </a:pathLst>
          </a:custGeom>
          <a:gradFill rotWithShape="1">
            <a:gsLst>
              <a:gs pos="0">
                <a:schemeClr val="accent1">
                  <a:gamma/>
                  <a:tint val="47451"/>
                  <a:invGamma/>
                </a:schemeClr>
              </a:gs>
              <a:gs pos="100000">
                <a:schemeClr val="accent1">
                  <a:alpha val="7000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56" name="Freeform 128"/>
          <p:cNvSpPr>
            <a:spLocks/>
          </p:cNvSpPr>
          <p:nvPr/>
        </p:nvSpPr>
        <p:spPr bwMode="gray">
          <a:xfrm rot="4682661" flipH="1">
            <a:off x="-59531" y="1431131"/>
            <a:ext cx="1284288" cy="555625"/>
          </a:xfrm>
          <a:custGeom>
            <a:avLst/>
            <a:gdLst>
              <a:gd name="T0" fmla="*/ 0 w 1764"/>
              <a:gd name="T1" fmla="*/ 410 h 929"/>
              <a:gd name="T2" fmla="*/ 686 w 1764"/>
              <a:gd name="T3" fmla="*/ 185 h 929"/>
              <a:gd name="T4" fmla="*/ 981 w 1764"/>
              <a:gd name="T5" fmla="*/ 386 h 929"/>
              <a:gd name="T6" fmla="*/ 1199 w 1764"/>
              <a:gd name="T7" fmla="*/ 628 h 929"/>
              <a:gd name="T8" fmla="*/ 1527 w 1764"/>
              <a:gd name="T9" fmla="*/ 707 h 929"/>
              <a:gd name="T10" fmla="*/ 1627 w 1764"/>
              <a:gd name="T11" fmla="*/ 534 h 929"/>
              <a:gd name="T12" fmla="*/ 1509 w 1764"/>
              <a:gd name="T13" fmla="*/ 440 h 929"/>
              <a:gd name="T14" fmla="*/ 1454 w 1764"/>
              <a:gd name="T15" fmla="*/ 537 h 929"/>
              <a:gd name="T16" fmla="*/ 1560 w 1764"/>
              <a:gd name="T17" fmla="*/ 355 h 929"/>
              <a:gd name="T18" fmla="*/ 1651 w 1764"/>
              <a:gd name="T19" fmla="*/ 404 h 929"/>
              <a:gd name="T20" fmla="*/ 1530 w 1764"/>
              <a:gd name="T21" fmla="*/ 735 h 929"/>
              <a:gd name="T22" fmla="*/ 1269 w 1764"/>
              <a:gd name="T23" fmla="*/ 704 h 929"/>
              <a:gd name="T24" fmla="*/ 1141 w 1764"/>
              <a:gd name="T25" fmla="*/ 589 h 929"/>
              <a:gd name="T26" fmla="*/ 692 w 1764"/>
              <a:gd name="T27" fmla="*/ 213 h 929"/>
              <a:gd name="T28" fmla="*/ 938 w 1764"/>
              <a:gd name="T29" fmla="*/ 701 h 929"/>
              <a:gd name="T30" fmla="*/ 580 w 1764"/>
              <a:gd name="T31" fmla="*/ 865 h 929"/>
              <a:gd name="T32" fmla="*/ 383 w 1764"/>
              <a:gd name="T33" fmla="*/ 671 h 929"/>
              <a:gd name="T34" fmla="*/ 562 w 1764"/>
              <a:gd name="T35" fmla="*/ 723 h 929"/>
              <a:gd name="T36" fmla="*/ 592 w 1764"/>
              <a:gd name="T37" fmla="*/ 677 h 929"/>
              <a:gd name="T38" fmla="*/ 887 w 1764"/>
              <a:gd name="T39" fmla="*/ 628 h 929"/>
              <a:gd name="T40" fmla="*/ 553 w 1764"/>
              <a:gd name="T41" fmla="*/ 176 h 929"/>
              <a:gd name="T42" fmla="*/ 3 w 1764"/>
              <a:gd name="T43" fmla="*/ 434 h 929"/>
              <a:gd name="T44" fmla="*/ 0 w 1764"/>
              <a:gd name="T45" fmla="*/ 410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4" h="929">
                <a:moveTo>
                  <a:pt x="0" y="410"/>
                </a:moveTo>
                <a:cubicBezTo>
                  <a:pt x="0" y="410"/>
                  <a:pt x="161" y="0"/>
                  <a:pt x="686" y="185"/>
                </a:cubicBezTo>
                <a:cubicBezTo>
                  <a:pt x="686" y="185"/>
                  <a:pt x="820" y="234"/>
                  <a:pt x="981" y="386"/>
                </a:cubicBezTo>
                <a:cubicBezTo>
                  <a:pt x="981" y="386"/>
                  <a:pt x="1111" y="525"/>
                  <a:pt x="1199" y="628"/>
                </a:cubicBezTo>
                <a:cubicBezTo>
                  <a:pt x="1199" y="628"/>
                  <a:pt x="1314" y="765"/>
                  <a:pt x="1527" y="707"/>
                </a:cubicBezTo>
                <a:cubicBezTo>
                  <a:pt x="1527" y="707"/>
                  <a:pt x="1636" y="674"/>
                  <a:pt x="1627" y="534"/>
                </a:cubicBezTo>
                <a:cubicBezTo>
                  <a:pt x="1627" y="534"/>
                  <a:pt x="1615" y="410"/>
                  <a:pt x="1509" y="440"/>
                </a:cubicBezTo>
                <a:cubicBezTo>
                  <a:pt x="1509" y="440"/>
                  <a:pt x="1445" y="458"/>
                  <a:pt x="1454" y="537"/>
                </a:cubicBezTo>
                <a:cubicBezTo>
                  <a:pt x="1454" y="537"/>
                  <a:pt x="1409" y="352"/>
                  <a:pt x="1560" y="355"/>
                </a:cubicBezTo>
                <a:cubicBezTo>
                  <a:pt x="1651" y="404"/>
                  <a:pt x="1651" y="404"/>
                  <a:pt x="1651" y="404"/>
                </a:cubicBezTo>
                <a:cubicBezTo>
                  <a:pt x="1651" y="404"/>
                  <a:pt x="1764" y="628"/>
                  <a:pt x="1530" y="735"/>
                </a:cubicBezTo>
                <a:cubicBezTo>
                  <a:pt x="1530" y="735"/>
                  <a:pt x="1430" y="783"/>
                  <a:pt x="1269" y="704"/>
                </a:cubicBezTo>
                <a:cubicBezTo>
                  <a:pt x="1269" y="704"/>
                  <a:pt x="1205" y="665"/>
                  <a:pt x="1141" y="589"/>
                </a:cubicBezTo>
                <a:cubicBezTo>
                  <a:pt x="1141" y="589"/>
                  <a:pt x="862" y="237"/>
                  <a:pt x="692" y="213"/>
                </a:cubicBezTo>
                <a:cubicBezTo>
                  <a:pt x="692" y="213"/>
                  <a:pt x="1017" y="364"/>
                  <a:pt x="938" y="701"/>
                </a:cubicBezTo>
                <a:cubicBezTo>
                  <a:pt x="938" y="701"/>
                  <a:pt x="871" y="929"/>
                  <a:pt x="580" y="865"/>
                </a:cubicBezTo>
                <a:cubicBezTo>
                  <a:pt x="580" y="865"/>
                  <a:pt x="468" y="838"/>
                  <a:pt x="383" y="671"/>
                </a:cubicBezTo>
                <a:cubicBezTo>
                  <a:pt x="383" y="671"/>
                  <a:pt x="449" y="765"/>
                  <a:pt x="562" y="723"/>
                </a:cubicBezTo>
                <a:cubicBezTo>
                  <a:pt x="562" y="723"/>
                  <a:pt x="583" y="692"/>
                  <a:pt x="592" y="677"/>
                </a:cubicBezTo>
                <a:cubicBezTo>
                  <a:pt x="738" y="434"/>
                  <a:pt x="887" y="628"/>
                  <a:pt x="887" y="628"/>
                </a:cubicBezTo>
                <a:cubicBezTo>
                  <a:pt x="887" y="628"/>
                  <a:pt x="938" y="295"/>
                  <a:pt x="553" y="176"/>
                </a:cubicBezTo>
                <a:cubicBezTo>
                  <a:pt x="553" y="176"/>
                  <a:pt x="195" y="61"/>
                  <a:pt x="3" y="434"/>
                </a:cubicBezTo>
                <a:cubicBezTo>
                  <a:pt x="0" y="410"/>
                  <a:pt x="0" y="410"/>
                  <a:pt x="0" y="410"/>
                </a:cubicBezTo>
                <a:close/>
              </a:path>
            </a:pathLst>
          </a:custGeom>
          <a:gradFill rotWithShape="1">
            <a:gsLst>
              <a:gs pos="0">
                <a:schemeClr val="accent1">
                  <a:gamma/>
                  <a:tint val="54118"/>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57" name="Freeform 129"/>
          <p:cNvSpPr>
            <a:spLocks/>
          </p:cNvSpPr>
          <p:nvPr/>
        </p:nvSpPr>
        <p:spPr bwMode="gray">
          <a:xfrm rot="-19185901">
            <a:off x="4140200" y="3892550"/>
            <a:ext cx="1865313" cy="2660650"/>
          </a:xfrm>
          <a:custGeom>
            <a:avLst/>
            <a:gdLst>
              <a:gd name="T0" fmla="*/ 692 w 733"/>
              <a:gd name="T1" fmla="*/ 70 h 1044"/>
              <a:gd name="T2" fmla="*/ 50 w 733"/>
              <a:gd name="T3" fmla="*/ 556 h 1044"/>
              <a:gd name="T4" fmla="*/ 392 w 733"/>
              <a:gd name="T5" fmla="*/ 1007 h 1044"/>
              <a:gd name="T6" fmla="*/ 709 w 733"/>
              <a:gd name="T7" fmla="*/ 767 h 1044"/>
              <a:gd name="T8" fmla="*/ 540 w 733"/>
              <a:gd name="T9" fmla="*/ 544 h 1044"/>
              <a:gd name="T10" fmla="*/ 384 w 733"/>
              <a:gd name="T11" fmla="*/ 663 h 1044"/>
              <a:gd name="T12" fmla="*/ 467 w 733"/>
              <a:gd name="T13" fmla="*/ 773 h 1044"/>
              <a:gd name="T14" fmla="*/ 544 w 733"/>
              <a:gd name="T15" fmla="*/ 714 h 1044"/>
              <a:gd name="T16" fmla="*/ 503 w 733"/>
              <a:gd name="T17" fmla="*/ 660 h 1044"/>
              <a:gd name="T18" fmla="*/ 503 w 733"/>
              <a:gd name="T19" fmla="*/ 660 h 1044"/>
              <a:gd name="T20" fmla="*/ 546 w 733"/>
              <a:gd name="T21" fmla="*/ 717 h 1044"/>
              <a:gd name="T22" fmla="*/ 466 w 733"/>
              <a:gd name="T23" fmla="*/ 778 h 1044"/>
              <a:gd name="T24" fmla="*/ 379 w 733"/>
              <a:gd name="T25" fmla="*/ 663 h 1044"/>
              <a:gd name="T26" fmla="*/ 542 w 733"/>
              <a:gd name="T27" fmla="*/ 540 h 1044"/>
              <a:gd name="T28" fmla="*/ 718 w 733"/>
              <a:gd name="T29" fmla="*/ 772 h 1044"/>
              <a:gd name="T30" fmla="*/ 387 w 733"/>
              <a:gd name="T31" fmla="*/ 1022 h 1044"/>
              <a:gd name="T32" fmla="*/ 31 w 733"/>
              <a:gd name="T33" fmla="*/ 552 h 1044"/>
              <a:gd name="T34" fmla="*/ 700 w 733"/>
              <a:gd name="T35" fmla="*/ 45 h 1044"/>
              <a:gd name="T36" fmla="*/ 692 w 733"/>
              <a:gd name="T37" fmla="*/ 70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3" h="1044">
                <a:moveTo>
                  <a:pt x="692" y="70"/>
                </a:moveTo>
                <a:cubicBezTo>
                  <a:pt x="381" y="27"/>
                  <a:pt x="93" y="245"/>
                  <a:pt x="50" y="556"/>
                </a:cubicBezTo>
                <a:cubicBezTo>
                  <a:pt x="20" y="775"/>
                  <a:pt x="173" y="977"/>
                  <a:pt x="392" y="1007"/>
                </a:cubicBezTo>
                <a:cubicBezTo>
                  <a:pt x="546" y="1029"/>
                  <a:pt x="688" y="921"/>
                  <a:pt x="709" y="767"/>
                </a:cubicBezTo>
                <a:cubicBezTo>
                  <a:pt x="724" y="659"/>
                  <a:pt x="648" y="559"/>
                  <a:pt x="540" y="544"/>
                </a:cubicBezTo>
                <a:cubicBezTo>
                  <a:pt x="464" y="534"/>
                  <a:pt x="394" y="587"/>
                  <a:pt x="384" y="663"/>
                </a:cubicBezTo>
                <a:cubicBezTo>
                  <a:pt x="377" y="716"/>
                  <a:pt x="414" y="766"/>
                  <a:pt x="467" y="773"/>
                </a:cubicBezTo>
                <a:cubicBezTo>
                  <a:pt x="505" y="778"/>
                  <a:pt x="539" y="752"/>
                  <a:pt x="544" y="714"/>
                </a:cubicBezTo>
                <a:cubicBezTo>
                  <a:pt x="548" y="688"/>
                  <a:pt x="530" y="664"/>
                  <a:pt x="503" y="660"/>
                </a:cubicBezTo>
                <a:cubicBezTo>
                  <a:pt x="503" y="660"/>
                  <a:pt x="503" y="660"/>
                  <a:pt x="503" y="660"/>
                </a:cubicBezTo>
                <a:cubicBezTo>
                  <a:pt x="531" y="664"/>
                  <a:pt x="550" y="689"/>
                  <a:pt x="546" y="717"/>
                </a:cubicBezTo>
                <a:cubicBezTo>
                  <a:pt x="541" y="756"/>
                  <a:pt x="505" y="783"/>
                  <a:pt x="466" y="778"/>
                </a:cubicBezTo>
                <a:cubicBezTo>
                  <a:pt x="410" y="770"/>
                  <a:pt x="371" y="719"/>
                  <a:pt x="379" y="663"/>
                </a:cubicBezTo>
                <a:cubicBezTo>
                  <a:pt x="390" y="584"/>
                  <a:pt x="463" y="529"/>
                  <a:pt x="542" y="540"/>
                </a:cubicBezTo>
                <a:cubicBezTo>
                  <a:pt x="654" y="555"/>
                  <a:pt x="733" y="659"/>
                  <a:pt x="718" y="772"/>
                </a:cubicBezTo>
                <a:cubicBezTo>
                  <a:pt x="696" y="932"/>
                  <a:pt x="548" y="1044"/>
                  <a:pt x="387" y="1022"/>
                </a:cubicBezTo>
                <a:cubicBezTo>
                  <a:pt x="159" y="990"/>
                  <a:pt x="0" y="780"/>
                  <a:pt x="31" y="552"/>
                </a:cubicBezTo>
                <a:cubicBezTo>
                  <a:pt x="76" y="227"/>
                  <a:pt x="375" y="0"/>
                  <a:pt x="700" y="45"/>
                </a:cubicBezTo>
                <a:lnTo>
                  <a:pt x="692" y="70"/>
                </a:lnTo>
                <a:close/>
              </a:path>
            </a:pathLst>
          </a:custGeom>
          <a:solidFill>
            <a:schemeClr val="accent2">
              <a:alpha val="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8258" name="Group 130"/>
          <p:cNvGrpSpPr>
            <a:grpSpLocks/>
          </p:cNvGrpSpPr>
          <p:nvPr/>
        </p:nvGrpSpPr>
        <p:grpSpPr bwMode="auto">
          <a:xfrm rot="-1457049">
            <a:off x="5043488" y="5946775"/>
            <a:ext cx="366712" cy="377825"/>
            <a:chOff x="-1981" y="1707"/>
            <a:chExt cx="1112" cy="1148"/>
          </a:xfrm>
        </p:grpSpPr>
        <p:sp>
          <p:nvSpPr>
            <p:cNvPr id="48259" name="Freeform 131"/>
            <p:cNvSpPr>
              <a:spLocks/>
            </p:cNvSpPr>
            <p:nvPr/>
          </p:nvSpPr>
          <p:spPr bwMode="gray">
            <a:xfrm>
              <a:off x="-1410" y="2232"/>
              <a:ext cx="541" cy="316"/>
            </a:xfrm>
            <a:custGeom>
              <a:avLst/>
              <a:gdLst>
                <a:gd name="T0" fmla="*/ 59 w 229"/>
                <a:gd name="T1" fmla="*/ 86 h 134"/>
                <a:gd name="T2" fmla="*/ 166 w 229"/>
                <a:gd name="T3" fmla="*/ 127 h 134"/>
                <a:gd name="T4" fmla="*/ 229 w 229"/>
                <a:gd name="T5" fmla="*/ 99 h 134"/>
                <a:gd name="T6" fmla="*/ 195 w 229"/>
                <a:gd name="T7" fmla="*/ 39 h 134"/>
                <a:gd name="T8" fmla="*/ 85 w 229"/>
                <a:gd name="T9" fmla="*/ 7 h 134"/>
                <a:gd name="T10" fmla="*/ 39 w 229"/>
                <a:gd name="T11" fmla="*/ 35 h 134"/>
                <a:gd name="T12" fmla="*/ 59 w 229"/>
                <a:gd name="T13" fmla="*/ 86 h 134"/>
              </a:gdLst>
              <a:ahLst/>
              <a:cxnLst>
                <a:cxn ang="0">
                  <a:pos x="T0" y="T1"/>
                </a:cxn>
                <a:cxn ang="0">
                  <a:pos x="T2" y="T3"/>
                </a:cxn>
                <a:cxn ang="0">
                  <a:pos x="T4" y="T5"/>
                </a:cxn>
                <a:cxn ang="0">
                  <a:pos x="T6" y="T7"/>
                </a:cxn>
                <a:cxn ang="0">
                  <a:pos x="T8" y="T9"/>
                </a:cxn>
                <a:cxn ang="0">
                  <a:pos x="T10" y="T11"/>
                </a:cxn>
                <a:cxn ang="0">
                  <a:pos x="T12" y="T13"/>
                </a:cxn>
              </a:cxnLst>
              <a:rect l="0" t="0" r="r" b="b"/>
              <a:pathLst>
                <a:path w="229" h="134">
                  <a:moveTo>
                    <a:pt x="59" y="86"/>
                  </a:moveTo>
                  <a:cubicBezTo>
                    <a:pt x="88" y="118"/>
                    <a:pt x="129" y="134"/>
                    <a:pt x="166" y="127"/>
                  </a:cubicBezTo>
                  <a:cubicBezTo>
                    <a:pt x="202" y="122"/>
                    <a:pt x="229" y="99"/>
                    <a:pt x="229" y="99"/>
                  </a:cubicBezTo>
                  <a:cubicBezTo>
                    <a:pt x="229" y="99"/>
                    <a:pt x="222" y="65"/>
                    <a:pt x="195" y="39"/>
                  </a:cubicBezTo>
                  <a:cubicBezTo>
                    <a:pt x="169" y="11"/>
                    <a:pt x="127" y="0"/>
                    <a:pt x="85" y="7"/>
                  </a:cubicBezTo>
                  <a:cubicBezTo>
                    <a:pt x="1" y="22"/>
                    <a:pt x="41" y="30"/>
                    <a:pt x="39" y="35"/>
                  </a:cubicBezTo>
                  <a:cubicBezTo>
                    <a:pt x="36" y="41"/>
                    <a:pt x="0" y="26"/>
                    <a:pt x="59" y="86"/>
                  </a:cubicBez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60" name="Freeform 132"/>
            <p:cNvSpPr>
              <a:spLocks/>
            </p:cNvSpPr>
            <p:nvPr/>
          </p:nvSpPr>
          <p:spPr bwMode="gray">
            <a:xfrm>
              <a:off x="-1511" y="2298"/>
              <a:ext cx="314" cy="557"/>
            </a:xfrm>
            <a:custGeom>
              <a:avLst/>
              <a:gdLst>
                <a:gd name="T0" fmla="*/ 13 w 133"/>
                <a:gd name="T1" fmla="*/ 82 h 236"/>
                <a:gd name="T2" fmla="*/ 31 w 133"/>
                <a:gd name="T3" fmla="*/ 195 h 236"/>
                <a:gd name="T4" fmla="*/ 87 w 133"/>
                <a:gd name="T5" fmla="*/ 235 h 236"/>
                <a:gd name="T6" fmla="*/ 122 w 133"/>
                <a:gd name="T7" fmla="*/ 176 h 236"/>
                <a:gd name="T8" fmla="*/ 94 w 133"/>
                <a:gd name="T9" fmla="*/ 65 h 236"/>
                <a:gd name="T10" fmla="*/ 47 w 133"/>
                <a:gd name="T11" fmla="*/ 39 h 236"/>
                <a:gd name="T12" fmla="*/ 13 w 133"/>
                <a:gd name="T13" fmla="*/ 82 h 236"/>
              </a:gdLst>
              <a:ahLst/>
              <a:cxnLst>
                <a:cxn ang="0">
                  <a:pos x="T0" y="T1"/>
                </a:cxn>
                <a:cxn ang="0">
                  <a:pos x="T2" y="T3"/>
                </a:cxn>
                <a:cxn ang="0">
                  <a:pos x="T4" y="T5"/>
                </a:cxn>
                <a:cxn ang="0">
                  <a:pos x="T6" y="T7"/>
                </a:cxn>
                <a:cxn ang="0">
                  <a:pos x="T8" y="T9"/>
                </a:cxn>
                <a:cxn ang="0">
                  <a:pos x="T10" y="T11"/>
                </a:cxn>
                <a:cxn ang="0">
                  <a:pos x="T12" y="T13"/>
                </a:cxn>
              </a:cxnLst>
              <a:rect l="0" t="0" r="r" b="b"/>
              <a:pathLst>
                <a:path w="133" h="236">
                  <a:moveTo>
                    <a:pt x="13" y="82"/>
                  </a:moveTo>
                  <a:cubicBezTo>
                    <a:pt x="0" y="123"/>
                    <a:pt x="6" y="166"/>
                    <a:pt x="31" y="195"/>
                  </a:cubicBezTo>
                  <a:cubicBezTo>
                    <a:pt x="53" y="225"/>
                    <a:pt x="87" y="236"/>
                    <a:pt x="87" y="235"/>
                  </a:cubicBezTo>
                  <a:cubicBezTo>
                    <a:pt x="86" y="236"/>
                    <a:pt x="113" y="212"/>
                    <a:pt x="122" y="176"/>
                  </a:cubicBezTo>
                  <a:cubicBezTo>
                    <a:pt x="133" y="140"/>
                    <a:pt x="122" y="98"/>
                    <a:pt x="94" y="65"/>
                  </a:cubicBezTo>
                  <a:cubicBezTo>
                    <a:pt x="40" y="0"/>
                    <a:pt x="53" y="38"/>
                    <a:pt x="47" y="39"/>
                  </a:cubicBezTo>
                  <a:cubicBezTo>
                    <a:pt x="40" y="40"/>
                    <a:pt x="37" y="1"/>
                    <a:pt x="13" y="82"/>
                  </a:cubicBez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61" name="Freeform 133"/>
            <p:cNvSpPr>
              <a:spLocks/>
            </p:cNvSpPr>
            <p:nvPr/>
          </p:nvSpPr>
          <p:spPr bwMode="gray">
            <a:xfrm>
              <a:off x="-1880" y="2291"/>
              <a:ext cx="447" cy="406"/>
            </a:xfrm>
            <a:custGeom>
              <a:avLst/>
              <a:gdLst>
                <a:gd name="T0" fmla="*/ 103 w 189"/>
                <a:gd name="T1" fmla="*/ 20 h 172"/>
                <a:gd name="T2" fmla="*/ 15 w 189"/>
                <a:gd name="T3" fmla="*/ 92 h 172"/>
                <a:gd name="T4" fmla="*/ 8 w 189"/>
                <a:gd name="T5" fmla="*/ 161 h 172"/>
                <a:gd name="T6" fmla="*/ 77 w 189"/>
                <a:gd name="T7" fmla="*/ 162 h 172"/>
                <a:gd name="T8" fmla="*/ 159 w 189"/>
                <a:gd name="T9" fmla="*/ 82 h 172"/>
                <a:gd name="T10" fmla="*/ 158 w 189"/>
                <a:gd name="T11" fmla="*/ 28 h 172"/>
                <a:gd name="T12" fmla="*/ 103 w 189"/>
                <a:gd name="T13" fmla="*/ 20 h 172"/>
              </a:gdLst>
              <a:ahLst/>
              <a:cxnLst>
                <a:cxn ang="0">
                  <a:pos x="T0" y="T1"/>
                </a:cxn>
                <a:cxn ang="0">
                  <a:pos x="T2" y="T3"/>
                </a:cxn>
                <a:cxn ang="0">
                  <a:pos x="T4" y="T5"/>
                </a:cxn>
                <a:cxn ang="0">
                  <a:pos x="T6" y="T7"/>
                </a:cxn>
                <a:cxn ang="0">
                  <a:pos x="T8" y="T9"/>
                </a:cxn>
                <a:cxn ang="0">
                  <a:pos x="T10" y="T11"/>
                </a:cxn>
                <a:cxn ang="0">
                  <a:pos x="T12" y="T13"/>
                </a:cxn>
              </a:cxnLst>
              <a:rect l="0" t="0" r="r" b="b"/>
              <a:pathLst>
                <a:path w="189" h="172">
                  <a:moveTo>
                    <a:pt x="103" y="20"/>
                  </a:moveTo>
                  <a:cubicBezTo>
                    <a:pt x="62" y="29"/>
                    <a:pt x="28" y="56"/>
                    <a:pt x="15" y="92"/>
                  </a:cubicBezTo>
                  <a:cubicBezTo>
                    <a:pt x="0" y="126"/>
                    <a:pt x="8" y="161"/>
                    <a:pt x="8" y="161"/>
                  </a:cubicBezTo>
                  <a:cubicBezTo>
                    <a:pt x="7" y="161"/>
                    <a:pt x="41" y="172"/>
                    <a:pt x="77" y="162"/>
                  </a:cubicBezTo>
                  <a:cubicBezTo>
                    <a:pt x="113" y="153"/>
                    <a:pt x="144" y="122"/>
                    <a:pt x="159" y="82"/>
                  </a:cubicBezTo>
                  <a:cubicBezTo>
                    <a:pt x="189" y="3"/>
                    <a:pt x="162" y="32"/>
                    <a:pt x="158" y="28"/>
                  </a:cubicBezTo>
                  <a:cubicBezTo>
                    <a:pt x="154" y="23"/>
                    <a:pt x="186" y="0"/>
                    <a:pt x="103" y="20"/>
                  </a:cubicBez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62" name="Freeform 134"/>
            <p:cNvSpPr>
              <a:spLocks/>
            </p:cNvSpPr>
            <p:nvPr/>
          </p:nvSpPr>
          <p:spPr bwMode="gray">
            <a:xfrm>
              <a:off x="-1981" y="2014"/>
              <a:ext cx="541" cy="317"/>
            </a:xfrm>
            <a:custGeom>
              <a:avLst/>
              <a:gdLst>
                <a:gd name="T0" fmla="*/ 171 w 229"/>
                <a:gd name="T1" fmla="*/ 47 h 134"/>
                <a:gd name="T2" fmla="*/ 64 w 229"/>
                <a:gd name="T3" fmla="*/ 7 h 134"/>
                <a:gd name="T4" fmla="*/ 1 w 229"/>
                <a:gd name="T5" fmla="*/ 35 h 134"/>
                <a:gd name="T6" fmla="*/ 34 w 229"/>
                <a:gd name="T7" fmla="*/ 95 h 134"/>
                <a:gd name="T8" fmla="*/ 144 w 229"/>
                <a:gd name="T9" fmla="*/ 126 h 134"/>
                <a:gd name="T10" fmla="*/ 191 w 229"/>
                <a:gd name="T11" fmla="*/ 99 h 134"/>
                <a:gd name="T12" fmla="*/ 171 w 229"/>
                <a:gd name="T13" fmla="*/ 47 h 134"/>
              </a:gdLst>
              <a:ahLst/>
              <a:cxnLst>
                <a:cxn ang="0">
                  <a:pos x="T0" y="T1"/>
                </a:cxn>
                <a:cxn ang="0">
                  <a:pos x="T2" y="T3"/>
                </a:cxn>
                <a:cxn ang="0">
                  <a:pos x="T4" y="T5"/>
                </a:cxn>
                <a:cxn ang="0">
                  <a:pos x="T6" y="T7"/>
                </a:cxn>
                <a:cxn ang="0">
                  <a:pos x="T8" y="T9"/>
                </a:cxn>
                <a:cxn ang="0">
                  <a:pos x="T10" y="T11"/>
                </a:cxn>
                <a:cxn ang="0">
                  <a:pos x="T12" y="T13"/>
                </a:cxn>
              </a:cxnLst>
              <a:rect l="0" t="0" r="r" b="b"/>
              <a:pathLst>
                <a:path w="229" h="134">
                  <a:moveTo>
                    <a:pt x="171" y="47"/>
                  </a:moveTo>
                  <a:cubicBezTo>
                    <a:pt x="142" y="16"/>
                    <a:pt x="101" y="0"/>
                    <a:pt x="64" y="7"/>
                  </a:cubicBezTo>
                  <a:cubicBezTo>
                    <a:pt x="27" y="12"/>
                    <a:pt x="0" y="35"/>
                    <a:pt x="1" y="35"/>
                  </a:cubicBezTo>
                  <a:cubicBezTo>
                    <a:pt x="1" y="34"/>
                    <a:pt x="8" y="69"/>
                    <a:pt x="34" y="95"/>
                  </a:cubicBezTo>
                  <a:cubicBezTo>
                    <a:pt x="60" y="123"/>
                    <a:pt x="102" y="134"/>
                    <a:pt x="144" y="126"/>
                  </a:cubicBezTo>
                  <a:cubicBezTo>
                    <a:pt x="228" y="112"/>
                    <a:pt x="189" y="104"/>
                    <a:pt x="191" y="99"/>
                  </a:cubicBezTo>
                  <a:cubicBezTo>
                    <a:pt x="193" y="93"/>
                    <a:pt x="229" y="108"/>
                    <a:pt x="171" y="47"/>
                  </a:cubicBez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63" name="Freeform 135"/>
            <p:cNvSpPr>
              <a:spLocks/>
            </p:cNvSpPr>
            <p:nvPr/>
          </p:nvSpPr>
          <p:spPr bwMode="gray">
            <a:xfrm>
              <a:off x="-1651" y="1707"/>
              <a:ext cx="312" cy="558"/>
            </a:xfrm>
            <a:custGeom>
              <a:avLst/>
              <a:gdLst>
                <a:gd name="T0" fmla="*/ 120 w 132"/>
                <a:gd name="T1" fmla="*/ 154 h 236"/>
                <a:gd name="T2" fmla="*/ 102 w 132"/>
                <a:gd name="T3" fmla="*/ 41 h 236"/>
                <a:gd name="T4" fmla="*/ 46 w 132"/>
                <a:gd name="T5" fmla="*/ 0 h 236"/>
                <a:gd name="T6" fmla="*/ 10 w 132"/>
                <a:gd name="T7" fmla="*/ 60 h 236"/>
                <a:gd name="T8" fmla="*/ 38 w 132"/>
                <a:gd name="T9" fmla="*/ 171 h 236"/>
                <a:gd name="T10" fmla="*/ 86 w 132"/>
                <a:gd name="T11" fmla="*/ 197 h 236"/>
                <a:gd name="T12" fmla="*/ 120 w 132"/>
                <a:gd name="T13" fmla="*/ 154 h 236"/>
              </a:gdLst>
              <a:ahLst/>
              <a:cxnLst>
                <a:cxn ang="0">
                  <a:pos x="T0" y="T1"/>
                </a:cxn>
                <a:cxn ang="0">
                  <a:pos x="T2" y="T3"/>
                </a:cxn>
                <a:cxn ang="0">
                  <a:pos x="T4" y="T5"/>
                </a:cxn>
                <a:cxn ang="0">
                  <a:pos x="T6" y="T7"/>
                </a:cxn>
                <a:cxn ang="0">
                  <a:pos x="T8" y="T9"/>
                </a:cxn>
                <a:cxn ang="0">
                  <a:pos x="T10" y="T11"/>
                </a:cxn>
                <a:cxn ang="0">
                  <a:pos x="T12" y="T13"/>
                </a:cxn>
              </a:cxnLst>
              <a:rect l="0" t="0" r="r" b="b"/>
              <a:pathLst>
                <a:path w="132" h="236">
                  <a:moveTo>
                    <a:pt x="120" y="154"/>
                  </a:moveTo>
                  <a:cubicBezTo>
                    <a:pt x="132" y="113"/>
                    <a:pt x="126" y="70"/>
                    <a:pt x="102" y="41"/>
                  </a:cubicBezTo>
                  <a:cubicBezTo>
                    <a:pt x="79" y="11"/>
                    <a:pt x="45" y="0"/>
                    <a:pt x="46" y="0"/>
                  </a:cubicBezTo>
                  <a:cubicBezTo>
                    <a:pt x="46" y="0"/>
                    <a:pt x="20" y="24"/>
                    <a:pt x="10" y="60"/>
                  </a:cubicBezTo>
                  <a:cubicBezTo>
                    <a:pt x="0" y="96"/>
                    <a:pt x="11" y="138"/>
                    <a:pt x="38" y="171"/>
                  </a:cubicBezTo>
                  <a:cubicBezTo>
                    <a:pt x="92" y="236"/>
                    <a:pt x="80" y="198"/>
                    <a:pt x="86" y="197"/>
                  </a:cubicBezTo>
                  <a:cubicBezTo>
                    <a:pt x="92" y="196"/>
                    <a:pt x="96" y="235"/>
                    <a:pt x="120" y="154"/>
                  </a:cubicBez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64" name="Freeform 136"/>
            <p:cNvSpPr>
              <a:spLocks/>
            </p:cNvSpPr>
            <p:nvPr/>
          </p:nvSpPr>
          <p:spPr bwMode="gray">
            <a:xfrm>
              <a:off x="-1414" y="1865"/>
              <a:ext cx="444" cy="407"/>
            </a:xfrm>
            <a:custGeom>
              <a:avLst/>
              <a:gdLst>
                <a:gd name="T0" fmla="*/ 85 w 188"/>
                <a:gd name="T1" fmla="*/ 152 h 172"/>
                <a:gd name="T2" fmla="*/ 174 w 188"/>
                <a:gd name="T3" fmla="*/ 80 h 172"/>
                <a:gd name="T4" fmla="*/ 181 w 188"/>
                <a:gd name="T5" fmla="*/ 11 h 172"/>
                <a:gd name="T6" fmla="*/ 112 w 188"/>
                <a:gd name="T7" fmla="*/ 10 h 172"/>
                <a:gd name="T8" fmla="*/ 30 w 188"/>
                <a:gd name="T9" fmla="*/ 90 h 172"/>
                <a:gd name="T10" fmla="*/ 31 w 188"/>
                <a:gd name="T11" fmla="*/ 144 h 172"/>
                <a:gd name="T12" fmla="*/ 85 w 188"/>
                <a:gd name="T13" fmla="*/ 152 h 172"/>
              </a:gdLst>
              <a:ahLst/>
              <a:cxnLst>
                <a:cxn ang="0">
                  <a:pos x="T0" y="T1"/>
                </a:cxn>
                <a:cxn ang="0">
                  <a:pos x="T2" y="T3"/>
                </a:cxn>
                <a:cxn ang="0">
                  <a:pos x="T4" y="T5"/>
                </a:cxn>
                <a:cxn ang="0">
                  <a:pos x="T6" y="T7"/>
                </a:cxn>
                <a:cxn ang="0">
                  <a:pos x="T8" y="T9"/>
                </a:cxn>
                <a:cxn ang="0">
                  <a:pos x="T10" y="T11"/>
                </a:cxn>
                <a:cxn ang="0">
                  <a:pos x="T12" y="T13"/>
                </a:cxn>
              </a:cxnLst>
              <a:rect l="0" t="0" r="r" b="b"/>
              <a:pathLst>
                <a:path w="188" h="172">
                  <a:moveTo>
                    <a:pt x="85" y="152"/>
                  </a:moveTo>
                  <a:cubicBezTo>
                    <a:pt x="127" y="143"/>
                    <a:pt x="161" y="116"/>
                    <a:pt x="174" y="80"/>
                  </a:cubicBezTo>
                  <a:cubicBezTo>
                    <a:pt x="188" y="46"/>
                    <a:pt x="181" y="11"/>
                    <a:pt x="181" y="11"/>
                  </a:cubicBezTo>
                  <a:cubicBezTo>
                    <a:pt x="181" y="11"/>
                    <a:pt x="147" y="0"/>
                    <a:pt x="112" y="10"/>
                  </a:cubicBezTo>
                  <a:cubicBezTo>
                    <a:pt x="75" y="19"/>
                    <a:pt x="44" y="50"/>
                    <a:pt x="30" y="90"/>
                  </a:cubicBezTo>
                  <a:cubicBezTo>
                    <a:pt x="0" y="169"/>
                    <a:pt x="27" y="140"/>
                    <a:pt x="31" y="144"/>
                  </a:cubicBezTo>
                  <a:cubicBezTo>
                    <a:pt x="35" y="149"/>
                    <a:pt x="2" y="172"/>
                    <a:pt x="85" y="152"/>
                  </a:cubicBez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48265" name="Picture 137"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5084763"/>
            <a:ext cx="1009650" cy="1019175"/>
          </a:xfrm>
          <a:prstGeom prst="rect">
            <a:avLst/>
          </a:prstGeom>
          <a:noFill/>
          <a:extLst>
            <a:ext uri="{909E8E84-426E-40DD-AFC4-6F175D3DCCD1}">
              <a14:hiddenFill xmlns:a14="http://schemas.microsoft.com/office/drawing/2010/main">
                <a:solidFill>
                  <a:srgbClr val="FFFFFF"/>
                </a:solidFill>
              </a14:hiddenFill>
            </a:ext>
          </a:extLst>
        </p:spPr>
      </p:pic>
      <p:pic>
        <p:nvPicPr>
          <p:cNvPr id="48266" name="Picture 138"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989138" y="5889625"/>
            <a:ext cx="903287" cy="911225"/>
          </a:xfrm>
          <a:prstGeom prst="rect">
            <a:avLst/>
          </a:prstGeom>
          <a:noFill/>
          <a:extLst>
            <a:ext uri="{909E8E84-426E-40DD-AFC4-6F175D3DCCD1}">
              <a14:hiddenFill xmlns:a14="http://schemas.microsoft.com/office/drawing/2010/main">
                <a:solidFill>
                  <a:srgbClr val="FFFFFF"/>
                </a:solidFill>
              </a14:hiddenFill>
            </a:ext>
          </a:extLst>
        </p:spPr>
      </p:pic>
      <p:pic>
        <p:nvPicPr>
          <p:cNvPr id="48267" name="Picture 139"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7164388" y="4540250"/>
            <a:ext cx="728662" cy="736600"/>
          </a:xfrm>
          <a:prstGeom prst="rect">
            <a:avLst/>
          </a:prstGeom>
          <a:noFill/>
          <a:extLst>
            <a:ext uri="{909E8E84-426E-40DD-AFC4-6F175D3DCCD1}">
              <a14:hiddenFill xmlns:a14="http://schemas.microsoft.com/office/drawing/2010/main">
                <a:solidFill>
                  <a:srgbClr val="FFFFFF"/>
                </a:solidFill>
              </a14:hiddenFill>
            </a:ext>
          </a:extLst>
        </p:spPr>
      </p:pic>
      <p:grpSp>
        <p:nvGrpSpPr>
          <p:cNvPr id="48268" name="Group 140"/>
          <p:cNvGrpSpPr>
            <a:grpSpLocks/>
          </p:cNvGrpSpPr>
          <p:nvPr/>
        </p:nvGrpSpPr>
        <p:grpSpPr bwMode="auto">
          <a:xfrm rot="1472497">
            <a:off x="4038600" y="5334000"/>
            <a:ext cx="290513" cy="300038"/>
            <a:chOff x="-1981" y="1707"/>
            <a:chExt cx="1112" cy="1148"/>
          </a:xfrm>
        </p:grpSpPr>
        <p:sp>
          <p:nvSpPr>
            <p:cNvPr id="48269" name="Freeform 141"/>
            <p:cNvSpPr>
              <a:spLocks/>
            </p:cNvSpPr>
            <p:nvPr/>
          </p:nvSpPr>
          <p:spPr bwMode="gray">
            <a:xfrm>
              <a:off x="-1410" y="2232"/>
              <a:ext cx="541" cy="316"/>
            </a:xfrm>
            <a:custGeom>
              <a:avLst/>
              <a:gdLst>
                <a:gd name="T0" fmla="*/ 59 w 229"/>
                <a:gd name="T1" fmla="*/ 86 h 134"/>
                <a:gd name="T2" fmla="*/ 166 w 229"/>
                <a:gd name="T3" fmla="*/ 127 h 134"/>
                <a:gd name="T4" fmla="*/ 229 w 229"/>
                <a:gd name="T5" fmla="*/ 99 h 134"/>
                <a:gd name="T6" fmla="*/ 195 w 229"/>
                <a:gd name="T7" fmla="*/ 39 h 134"/>
                <a:gd name="T8" fmla="*/ 85 w 229"/>
                <a:gd name="T9" fmla="*/ 7 h 134"/>
                <a:gd name="T10" fmla="*/ 39 w 229"/>
                <a:gd name="T11" fmla="*/ 35 h 134"/>
                <a:gd name="T12" fmla="*/ 59 w 229"/>
                <a:gd name="T13" fmla="*/ 86 h 134"/>
              </a:gdLst>
              <a:ahLst/>
              <a:cxnLst>
                <a:cxn ang="0">
                  <a:pos x="T0" y="T1"/>
                </a:cxn>
                <a:cxn ang="0">
                  <a:pos x="T2" y="T3"/>
                </a:cxn>
                <a:cxn ang="0">
                  <a:pos x="T4" y="T5"/>
                </a:cxn>
                <a:cxn ang="0">
                  <a:pos x="T6" y="T7"/>
                </a:cxn>
                <a:cxn ang="0">
                  <a:pos x="T8" y="T9"/>
                </a:cxn>
                <a:cxn ang="0">
                  <a:pos x="T10" y="T11"/>
                </a:cxn>
                <a:cxn ang="0">
                  <a:pos x="T12" y="T13"/>
                </a:cxn>
              </a:cxnLst>
              <a:rect l="0" t="0" r="r" b="b"/>
              <a:pathLst>
                <a:path w="229" h="134">
                  <a:moveTo>
                    <a:pt x="59" y="86"/>
                  </a:moveTo>
                  <a:cubicBezTo>
                    <a:pt x="88" y="118"/>
                    <a:pt x="129" y="134"/>
                    <a:pt x="166" y="127"/>
                  </a:cubicBezTo>
                  <a:cubicBezTo>
                    <a:pt x="202" y="122"/>
                    <a:pt x="229" y="99"/>
                    <a:pt x="229" y="99"/>
                  </a:cubicBezTo>
                  <a:cubicBezTo>
                    <a:pt x="229" y="99"/>
                    <a:pt x="222" y="65"/>
                    <a:pt x="195" y="39"/>
                  </a:cubicBezTo>
                  <a:cubicBezTo>
                    <a:pt x="169" y="11"/>
                    <a:pt x="127" y="0"/>
                    <a:pt x="85" y="7"/>
                  </a:cubicBezTo>
                  <a:cubicBezTo>
                    <a:pt x="1" y="22"/>
                    <a:pt x="41" y="30"/>
                    <a:pt x="39" y="35"/>
                  </a:cubicBezTo>
                  <a:cubicBezTo>
                    <a:pt x="36" y="41"/>
                    <a:pt x="0" y="26"/>
                    <a:pt x="59" y="86"/>
                  </a:cubicBezTo>
                  <a:close/>
                </a:path>
              </a:pathLst>
            </a:custGeom>
            <a:solidFill>
              <a:schemeClr val="accent1">
                <a:alpha val="600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70" name="Freeform 142"/>
            <p:cNvSpPr>
              <a:spLocks/>
            </p:cNvSpPr>
            <p:nvPr/>
          </p:nvSpPr>
          <p:spPr bwMode="gray">
            <a:xfrm>
              <a:off x="-1511" y="2298"/>
              <a:ext cx="314" cy="557"/>
            </a:xfrm>
            <a:custGeom>
              <a:avLst/>
              <a:gdLst>
                <a:gd name="T0" fmla="*/ 13 w 133"/>
                <a:gd name="T1" fmla="*/ 82 h 236"/>
                <a:gd name="T2" fmla="*/ 31 w 133"/>
                <a:gd name="T3" fmla="*/ 195 h 236"/>
                <a:gd name="T4" fmla="*/ 87 w 133"/>
                <a:gd name="T5" fmla="*/ 235 h 236"/>
                <a:gd name="T6" fmla="*/ 122 w 133"/>
                <a:gd name="T7" fmla="*/ 176 h 236"/>
                <a:gd name="T8" fmla="*/ 94 w 133"/>
                <a:gd name="T9" fmla="*/ 65 h 236"/>
                <a:gd name="T10" fmla="*/ 47 w 133"/>
                <a:gd name="T11" fmla="*/ 39 h 236"/>
                <a:gd name="T12" fmla="*/ 13 w 133"/>
                <a:gd name="T13" fmla="*/ 82 h 236"/>
              </a:gdLst>
              <a:ahLst/>
              <a:cxnLst>
                <a:cxn ang="0">
                  <a:pos x="T0" y="T1"/>
                </a:cxn>
                <a:cxn ang="0">
                  <a:pos x="T2" y="T3"/>
                </a:cxn>
                <a:cxn ang="0">
                  <a:pos x="T4" y="T5"/>
                </a:cxn>
                <a:cxn ang="0">
                  <a:pos x="T6" y="T7"/>
                </a:cxn>
                <a:cxn ang="0">
                  <a:pos x="T8" y="T9"/>
                </a:cxn>
                <a:cxn ang="0">
                  <a:pos x="T10" y="T11"/>
                </a:cxn>
                <a:cxn ang="0">
                  <a:pos x="T12" y="T13"/>
                </a:cxn>
              </a:cxnLst>
              <a:rect l="0" t="0" r="r" b="b"/>
              <a:pathLst>
                <a:path w="133" h="236">
                  <a:moveTo>
                    <a:pt x="13" y="82"/>
                  </a:moveTo>
                  <a:cubicBezTo>
                    <a:pt x="0" y="123"/>
                    <a:pt x="6" y="166"/>
                    <a:pt x="31" y="195"/>
                  </a:cubicBezTo>
                  <a:cubicBezTo>
                    <a:pt x="53" y="225"/>
                    <a:pt x="87" y="236"/>
                    <a:pt x="87" y="235"/>
                  </a:cubicBezTo>
                  <a:cubicBezTo>
                    <a:pt x="86" y="236"/>
                    <a:pt x="113" y="212"/>
                    <a:pt x="122" y="176"/>
                  </a:cubicBezTo>
                  <a:cubicBezTo>
                    <a:pt x="133" y="140"/>
                    <a:pt x="122" y="98"/>
                    <a:pt x="94" y="65"/>
                  </a:cubicBezTo>
                  <a:cubicBezTo>
                    <a:pt x="40" y="0"/>
                    <a:pt x="53" y="38"/>
                    <a:pt x="47" y="39"/>
                  </a:cubicBezTo>
                  <a:cubicBezTo>
                    <a:pt x="40" y="40"/>
                    <a:pt x="37" y="1"/>
                    <a:pt x="13" y="82"/>
                  </a:cubicBezTo>
                  <a:close/>
                </a:path>
              </a:pathLst>
            </a:custGeom>
            <a:solidFill>
              <a:schemeClr val="accent1">
                <a:alpha val="600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71" name="Freeform 143"/>
            <p:cNvSpPr>
              <a:spLocks/>
            </p:cNvSpPr>
            <p:nvPr/>
          </p:nvSpPr>
          <p:spPr bwMode="gray">
            <a:xfrm>
              <a:off x="-1880" y="2291"/>
              <a:ext cx="447" cy="406"/>
            </a:xfrm>
            <a:custGeom>
              <a:avLst/>
              <a:gdLst>
                <a:gd name="T0" fmla="*/ 103 w 189"/>
                <a:gd name="T1" fmla="*/ 20 h 172"/>
                <a:gd name="T2" fmla="*/ 15 w 189"/>
                <a:gd name="T3" fmla="*/ 92 h 172"/>
                <a:gd name="T4" fmla="*/ 8 w 189"/>
                <a:gd name="T5" fmla="*/ 161 h 172"/>
                <a:gd name="T6" fmla="*/ 77 w 189"/>
                <a:gd name="T7" fmla="*/ 162 h 172"/>
                <a:gd name="T8" fmla="*/ 159 w 189"/>
                <a:gd name="T9" fmla="*/ 82 h 172"/>
                <a:gd name="T10" fmla="*/ 158 w 189"/>
                <a:gd name="T11" fmla="*/ 28 h 172"/>
                <a:gd name="T12" fmla="*/ 103 w 189"/>
                <a:gd name="T13" fmla="*/ 20 h 172"/>
              </a:gdLst>
              <a:ahLst/>
              <a:cxnLst>
                <a:cxn ang="0">
                  <a:pos x="T0" y="T1"/>
                </a:cxn>
                <a:cxn ang="0">
                  <a:pos x="T2" y="T3"/>
                </a:cxn>
                <a:cxn ang="0">
                  <a:pos x="T4" y="T5"/>
                </a:cxn>
                <a:cxn ang="0">
                  <a:pos x="T6" y="T7"/>
                </a:cxn>
                <a:cxn ang="0">
                  <a:pos x="T8" y="T9"/>
                </a:cxn>
                <a:cxn ang="0">
                  <a:pos x="T10" y="T11"/>
                </a:cxn>
                <a:cxn ang="0">
                  <a:pos x="T12" y="T13"/>
                </a:cxn>
              </a:cxnLst>
              <a:rect l="0" t="0" r="r" b="b"/>
              <a:pathLst>
                <a:path w="189" h="172">
                  <a:moveTo>
                    <a:pt x="103" y="20"/>
                  </a:moveTo>
                  <a:cubicBezTo>
                    <a:pt x="62" y="29"/>
                    <a:pt x="28" y="56"/>
                    <a:pt x="15" y="92"/>
                  </a:cubicBezTo>
                  <a:cubicBezTo>
                    <a:pt x="0" y="126"/>
                    <a:pt x="8" y="161"/>
                    <a:pt x="8" y="161"/>
                  </a:cubicBezTo>
                  <a:cubicBezTo>
                    <a:pt x="7" y="161"/>
                    <a:pt x="41" y="172"/>
                    <a:pt x="77" y="162"/>
                  </a:cubicBezTo>
                  <a:cubicBezTo>
                    <a:pt x="113" y="153"/>
                    <a:pt x="144" y="122"/>
                    <a:pt x="159" y="82"/>
                  </a:cubicBezTo>
                  <a:cubicBezTo>
                    <a:pt x="189" y="3"/>
                    <a:pt x="162" y="32"/>
                    <a:pt x="158" y="28"/>
                  </a:cubicBezTo>
                  <a:cubicBezTo>
                    <a:pt x="154" y="23"/>
                    <a:pt x="186" y="0"/>
                    <a:pt x="103" y="20"/>
                  </a:cubicBezTo>
                  <a:close/>
                </a:path>
              </a:pathLst>
            </a:custGeom>
            <a:solidFill>
              <a:schemeClr val="accent1">
                <a:alpha val="600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72" name="Freeform 144"/>
            <p:cNvSpPr>
              <a:spLocks/>
            </p:cNvSpPr>
            <p:nvPr/>
          </p:nvSpPr>
          <p:spPr bwMode="gray">
            <a:xfrm>
              <a:off x="-1981" y="2014"/>
              <a:ext cx="541" cy="317"/>
            </a:xfrm>
            <a:custGeom>
              <a:avLst/>
              <a:gdLst>
                <a:gd name="T0" fmla="*/ 171 w 229"/>
                <a:gd name="T1" fmla="*/ 47 h 134"/>
                <a:gd name="T2" fmla="*/ 64 w 229"/>
                <a:gd name="T3" fmla="*/ 7 h 134"/>
                <a:gd name="T4" fmla="*/ 1 w 229"/>
                <a:gd name="T5" fmla="*/ 35 h 134"/>
                <a:gd name="T6" fmla="*/ 34 w 229"/>
                <a:gd name="T7" fmla="*/ 95 h 134"/>
                <a:gd name="T8" fmla="*/ 144 w 229"/>
                <a:gd name="T9" fmla="*/ 126 h 134"/>
                <a:gd name="T10" fmla="*/ 191 w 229"/>
                <a:gd name="T11" fmla="*/ 99 h 134"/>
                <a:gd name="T12" fmla="*/ 171 w 229"/>
                <a:gd name="T13" fmla="*/ 47 h 134"/>
              </a:gdLst>
              <a:ahLst/>
              <a:cxnLst>
                <a:cxn ang="0">
                  <a:pos x="T0" y="T1"/>
                </a:cxn>
                <a:cxn ang="0">
                  <a:pos x="T2" y="T3"/>
                </a:cxn>
                <a:cxn ang="0">
                  <a:pos x="T4" y="T5"/>
                </a:cxn>
                <a:cxn ang="0">
                  <a:pos x="T6" y="T7"/>
                </a:cxn>
                <a:cxn ang="0">
                  <a:pos x="T8" y="T9"/>
                </a:cxn>
                <a:cxn ang="0">
                  <a:pos x="T10" y="T11"/>
                </a:cxn>
                <a:cxn ang="0">
                  <a:pos x="T12" y="T13"/>
                </a:cxn>
              </a:cxnLst>
              <a:rect l="0" t="0" r="r" b="b"/>
              <a:pathLst>
                <a:path w="229" h="134">
                  <a:moveTo>
                    <a:pt x="171" y="47"/>
                  </a:moveTo>
                  <a:cubicBezTo>
                    <a:pt x="142" y="16"/>
                    <a:pt x="101" y="0"/>
                    <a:pt x="64" y="7"/>
                  </a:cubicBezTo>
                  <a:cubicBezTo>
                    <a:pt x="27" y="12"/>
                    <a:pt x="0" y="35"/>
                    <a:pt x="1" y="35"/>
                  </a:cubicBezTo>
                  <a:cubicBezTo>
                    <a:pt x="1" y="34"/>
                    <a:pt x="8" y="69"/>
                    <a:pt x="34" y="95"/>
                  </a:cubicBezTo>
                  <a:cubicBezTo>
                    <a:pt x="60" y="123"/>
                    <a:pt x="102" y="134"/>
                    <a:pt x="144" y="126"/>
                  </a:cubicBezTo>
                  <a:cubicBezTo>
                    <a:pt x="228" y="112"/>
                    <a:pt x="189" y="104"/>
                    <a:pt x="191" y="99"/>
                  </a:cubicBezTo>
                  <a:cubicBezTo>
                    <a:pt x="193" y="93"/>
                    <a:pt x="229" y="108"/>
                    <a:pt x="171" y="47"/>
                  </a:cubicBezTo>
                  <a:close/>
                </a:path>
              </a:pathLst>
            </a:custGeom>
            <a:solidFill>
              <a:schemeClr val="accent1">
                <a:alpha val="600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73" name="Freeform 145"/>
            <p:cNvSpPr>
              <a:spLocks/>
            </p:cNvSpPr>
            <p:nvPr/>
          </p:nvSpPr>
          <p:spPr bwMode="gray">
            <a:xfrm>
              <a:off x="-1651" y="1707"/>
              <a:ext cx="312" cy="558"/>
            </a:xfrm>
            <a:custGeom>
              <a:avLst/>
              <a:gdLst>
                <a:gd name="T0" fmla="*/ 120 w 132"/>
                <a:gd name="T1" fmla="*/ 154 h 236"/>
                <a:gd name="T2" fmla="*/ 102 w 132"/>
                <a:gd name="T3" fmla="*/ 41 h 236"/>
                <a:gd name="T4" fmla="*/ 46 w 132"/>
                <a:gd name="T5" fmla="*/ 0 h 236"/>
                <a:gd name="T6" fmla="*/ 10 w 132"/>
                <a:gd name="T7" fmla="*/ 60 h 236"/>
                <a:gd name="T8" fmla="*/ 38 w 132"/>
                <a:gd name="T9" fmla="*/ 171 h 236"/>
                <a:gd name="T10" fmla="*/ 86 w 132"/>
                <a:gd name="T11" fmla="*/ 197 h 236"/>
                <a:gd name="T12" fmla="*/ 120 w 132"/>
                <a:gd name="T13" fmla="*/ 154 h 236"/>
              </a:gdLst>
              <a:ahLst/>
              <a:cxnLst>
                <a:cxn ang="0">
                  <a:pos x="T0" y="T1"/>
                </a:cxn>
                <a:cxn ang="0">
                  <a:pos x="T2" y="T3"/>
                </a:cxn>
                <a:cxn ang="0">
                  <a:pos x="T4" y="T5"/>
                </a:cxn>
                <a:cxn ang="0">
                  <a:pos x="T6" y="T7"/>
                </a:cxn>
                <a:cxn ang="0">
                  <a:pos x="T8" y="T9"/>
                </a:cxn>
                <a:cxn ang="0">
                  <a:pos x="T10" y="T11"/>
                </a:cxn>
                <a:cxn ang="0">
                  <a:pos x="T12" y="T13"/>
                </a:cxn>
              </a:cxnLst>
              <a:rect l="0" t="0" r="r" b="b"/>
              <a:pathLst>
                <a:path w="132" h="236">
                  <a:moveTo>
                    <a:pt x="120" y="154"/>
                  </a:moveTo>
                  <a:cubicBezTo>
                    <a:pt x="132" y="113"/>
                    <a:pt x="126" y="70"/>
                    <a:pt x="102" y="41"/>
                  </a:cubicBezTo>
                  <a:cubicBezTo>
                    <a:pt x="79" y="11"/>
                    <a:pt x="45" y="0"/>
                    <a:pt x="46" y="0"/>
                  </a:cubicBezTo>
                  <a:cubicBezTo>
                    <a:pt x="46" y="0"/>
                    <a:pt x="20" y="24"/>
                    <a:pt x="10" y="60"/>
                  </a:cubicBezTo>
                  <a:cubicBezTo>
                    <a:pt x="0" y="96"/>
                    <a:pt x="11" y="138"/>
                    <a:pt x="38" y="171"/>
                  </a:cubicBezTo>
                  <a:cubicBezTo>
                    <a:pt x="92" y="236"/>
                    <a:pt x="80" y="198"/>
                    <a:pt x="86" y="197"/>
                  </a:cubicBezTo>
                  <a:cubicBezTo>
                    <a:pt x="92" y="196"/>
                    <a:pt x="96" y="235"/>
                    <a:pt x="120" y="154"/>
                  </a:cubicBezTo>
                  <a:close/>
                </a:path>
              </a:pathLst>
            </a:custGeom>
            <a:solidFill>
              <a:schemeClr val="accent1">
                <a:alpha val="600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74" name="Freeform 146"/>
            <p:cNvSpPr>
              <a:spLocks/>
            </p:cNvSpPr>
            <p:nvPr/>
          </p:nvSpPr>
          <p:spPr bwMode="gray">
            <a:xfrm>
              <a:off x="-1414" y="1865"/>
              <a:ext cx="444" cy="407"/>
            </a:xfrm>
            <a:custGeom>
              <a:avLst/>
              <a:gdLst>
                <a:gd name="T0" fmla="*/ 85 w 188"/>
                <a:gd name="T1" fmla="*/ 152 h 172"/>
                <a:gd name="T2" fmla="*/ 174 w 188"/>
                <a:gd name="T3" fmla="*/ 80 h 172"/>
                <a:gd name="T4" fmla="*/ 181 w 188"/>
                <a:gd name="T5" fmla="*/ 11 h 172"/>
                <a:gd name="T6" fmla="*/ 112 w 188"/>
                <a:gd name="T7" fmla="*/ 10 h 172"/>
                <a:gd name="T8" fmla="*/ 30 w 188"/>
                <a:gd name="T9" fmla="*/ 90 h 172"/>
                <a:gd name="T10" fmla="*/ 31 w 188"/>
                <a:gd name="T11" fmla="*/ 144 h 172"/>
                <a:gd name="T12" fmla="*/ 85 w 188"/>
                <a:gd name="T13" fmla="*/ 152 h 172"/>
              </a:gdLst>
              <a:ahLst/>
              <a:cxnLst>
                <a:cxn ang="0">
                  <a:pos x="T0" y="T1"/>
                </a:cxn>
                <a:cxn ang="0">
                  <a:pos x="T2" y="T3"/>
                </a:cxn>
                <a:cxn ang="0">
                  <a:pos x="T4" y="T5"/>
                </a:cxn>
                <a:cxn ang="0">
                  <a:pos x="T6" y="T7"/>
                </a:cxn>
                <a:cxn ang="0">
                  <a:pos x="T8" y="T9"/>
                </a:cxn>
                <a:cxn ang="0">
                  <a:pos x="T10" y="T11"/>
                </a:cxn>
                <a:cxn ang="0">
                  <a:pos x="T12" y="T13"/>
                </a:cxn>
              </a:cxnLst>
              <a:rect l="0" t="0" r="r" b="b"/>
              <a:pathLst>
                <a:path w="188" h="172">
                  <a:moveTo>
                    <a:pt x="85" y="152"/>
                  </a:moveTo>
                  <a:cubicBezTo>
                    <a:pt x="127" y="143"/>
                    <a:pt x="161" y="116"/>
                    <a:pt x="174" y="80"/>
                  </a:cubicBezTo>
                  <a:cubicBezTo>
                    <a:pt x="188" y="46"/>
                    <a:pt x="181" y="11"/>
                    <a:pt x="181" y="11"/>
                  </a:cubicBezTo>
                  <a:cubicBezTo>
                    <a:pt x="181" y="11"/>
                    <a:pt x="147" y="0"/>
                    <a:pt x="112" y="10"/>
                  </a:cubicBezTo>
                  <a:cubicBezTo>
                    <a:pt x="75" y="19"/>
                    <a:pt x="44" y="50"/>
                    <a:pt x="30" y="90"/>
                  </a:cubicBezTo>
                  <a:cubicBezTo>
                    <a:pt x="0" y="169"/>
                    <a:pt x="27" y="140"/>
                    <a:pt x="31" y="144"/>
                  </a:cubicBezTo>
                  <a:cubicBezTo>
                    <a:pt x="35" y="149"/>
                    <a:pt x="2" y="172"/>
                    <a:pt x="85" y="152"/>
                  </a:cubicBezTo>
                  <a:close/>
                </a:path>
              </a:pathLst>
            </a:custGeom>
            <a:solidFill>
              <a:schemeClr val="accent1">
                <a:alpha val="600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48275" name="Picture 147"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52450" y="5575300"/>
            <a:ext cx="728663" cy="736600"/>
          </a:xfrm>
          <a:prstGeom prst="rect">
            <a:avLst/>
          </a:prstGeom>
          <a:noFill/>
          <a:extLst>
            <a:ext uri="{909E8E84-426E-40DD-AFC4-6F175D3DCCD1}">
              <a14:hiddenFill xmlns:a14="http://schemas.microsoft.com/office/drawing/2010/main">
                <a:solidFill>
                  <a:srgbClr val="FFFFFF"/>
                </a:solidFill>
              </a14:hiddenFill>
            </a:ext>
          </a:extLst>
        </p:spPr>
      </p:pic>
      <p:sp>
        <p:nvSpPr>
          <p:cNvPr id="48276" name="Freeform 148"/>
          <p:cNvSpPr>
            <a:spLocks/>
          </p:cNvSpPr>
          <p:nvPr/>
        </p:nvSpPr>
        <p:spPr bwMode="gray">
          <a:xfrm rot="19618383" flipH="1">
            <a:off x="5943600" y="4876800"/>
            <a:ext cx="1219200" cy="795338"/>
          </a:xfrm>
          <a:custGeom>
            <a:avLst/>
            <a:gdLst>
              <a:gd name="T0" fmla="*/ 0 w 1764"/>
              <a:gd name="T1" fmla="*/ 410 h 929"/>
              <a:gd name="T2" fmla="*/ 686 w 1764"/>
              <a:gd name="T3" fmla="*/ 185 h 929"/>
              <a:gd name="T4" fmla="*/ 981 w 1764"/>
              <a:gd name="T5" fmla="*/ 386 h 929"/>
              <a:gd name="T6" fmla="*/ 1199 w 1764"/>
              <a:gd name="T7" fmla="*/ 628 h 929"/>
              <a:gd name="T8" fmla="*/ 1527 w 1764"/>
              <a:gd name="T9" fmla="*/ 707 h 929"/>
              <a:gd name="T10" fmla="*/ 1627 w 1764"/>
              <a:gd name="T11" fmla="*/ 534 h 929"/>
              <a:gd name="T12" fmla="*/ 1509 w 1764"/>
              <a:gd name="T13" fmla="*/ 440 h 929"/>
              <a:gd name="T14" fmla="*/ 1454 w 1764"/>
              <a:gd name="T15" fmla="*/ 537 h 929"/>
              <a:gd name="T16" fmla="*/ 1560 w 1764"/>
              <a:gd name="T17" fmla="*/ 355 h 929"/>
              <a:gd name="T18" fmla="*/ 1651 w 1764"/>
              <a:gd name="T19" fmla="*/ 404 h 929"/>
              <a:gd name="T20" fmla="*/ 1530 w 1764"/>
              <a:gd name="T21" fmla="*/ 735 h 929"/>
              <a:gd name="T22" fmla="*/ 1269 w 1764"/>
              <a:gd name="T23" fmla="*/ 704 h 929"/>
              <a:gd name="T24" fmla="*/ 1141 w 1764"/>
              <a:gd name="T25" fmla="*/ 589 h 929"/>
              <a:gd name="T26" fmla="*/ 692 w 1764"/>
              <a:gd name="T27" fmla="*/ 213 h 929"/>
              <a:gd name="T28" fmla="*/ 938 w 1764"/>
              <a:gd name="T29" fmla="*/ 701 h 929"/>
              <a:gd name="T30" fmla="*/ 580 w 1764"/>
              <a:gd name="T31" fmla="*/ 865 h 929"/>
              <a:gd name="T32" fmla="*/ 383 w 1764"/>
              <a:gd name="T33" fmla="*/ 671 h 929"/>
              <a:gd name="T34" fmla="*/ 562 w 1764"/>
              <a:gd name="T35" fmla="*/ 723 h 929"/>
              <a:gd name="T36" fmla="*/ 592 w 1764"/>
              <a:gd name="T37" fmla="*/ 677 h 929"/>
              <a:gd name="T38" fmla="*/ 887 w 1764"/>
              <a:gd name="T39" fmla="*/ 628 h 929"/>
              <a:gd name="T40" fmla="*/ 553 w 1764"/>
              <a:gd name="T41" fmla="*/ 176 h 929"/>
              <a:gd name="T42" fmla="*/ 3 w 1764"/>
              <a:gd name="T43" fmla="*/ 434 h 929"/>
              <a:gd name="T44" fmla="*/ 0 w 1764"/>
              <a:gd name="T45" fmla="*/ 410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4" h="929">
                <a:moveTo>
                  <a:pt x="0" y="410"/>
                </a:moveTo>
                <a:cubicBezTo>
                  <a:pt x="0" y="410"/>
                  <a:pt x="161" y="0"/>
                  <a:pt x="686" y="185"/>
                </a:cubicBezTo>
                <a:cubicBezTo>
                  <a:pt x="686" y="185"/>
                  <a:pt x="820" y="234"/>
                  <a:pt x="981" y="386"/>
                </a:cubicBezTo>
                <a:cubicBezTo>
                  <a:pt x="981" y="386"/>
                  <a:pt x="1111" y="525"/>
                  <a:pt x="1199" y="628"/>
                </a:cubicBezTo>
                <a:cubicBezTo>
                  <a:pt x="1199" y="628"/>
                  <a:pt x="1314" y="765"/>
                  <a:pt x="1527" y="707"/>
                </a:cubicBezTo>
                <a:cubicBezTo>
                  <a:pt x="1527" y="707"/>
                  <a:pt x="1636" y="674"/>
                  <a:pt x="1627" y="534"/>
                </a:cubicBezTo>
                <a:cubicBezTo>
                  <a:pt x="1627" y="534"/>
                  <a:pt x="1615" y="410"/>
                  <a:pt x="1509" y="440"/>
                </a:cubicBezTo>
                <a:cubicBezTo>
                  <a:pt x="1509" y="440"/>
                  <a:pt x="1445" y="458"/>
                  <a:pt x="1454" y="537"/>
                </a:cubicBezTo>
                <a:cubicBezTo>
                  <a:pt x="1454" y="537"/>
                  <a:pt x="1409" y="352"/>
                  <a:pt x="1560" y="355"/>
                </a:cubicBezTo>
                <a:cubicBezTo>
                  <a:pt x="1651" y="404"/>
                  <a:pt x="1651" y="404"/>
                  <a:pt x="1651" y="404"/>
                </a:cubicBezTo>
                <a:cubicBezTo>
                  <a:pt x="1651" y="404"/>
                  <a:pt x="1764" y="628"/>
                  <a:pt x="1530" y="735"/>
                </a:cubicBezTo>
                <a:cubicBezTo>
                  <a:pt x="1530" y="735"/>
                  <a:pt x="1430" y="783"/>
                  <a:pt x="1269" y="704"/>
                </a:cubicBezTo>
                <a:cubicBezTo>
                  <a:pt x="1269" y="704"/>
                  <a:pt x="1205" y="665"/>
                  <a:pt x="1141" y="589"/>
                </a:cubicBezTo>
                <a:cubicBezTo>
                  <a:pt x="1141" y="589"/>
                  <a:pt x="862" y="237"/>
                  <a:pt x="692" y="213"/>
                </a:cubicBezTo>
                <a:cubicBezTo>
                  <a:pt x="692" y="213"/>
                  <a:pt x="1017" y="364"/>
                  <a:pt x="938" y="701"/>
                </a:cubicBezTo>
                <a:cubicBezTo>
                  <a:pt x="938" y="701"/>
                  <a:pt x="871" y="929"/>
                  <a:pt x="580" y="865"/>
                </a:cubicBezTo>
                <a:cubicBezTo>
                  <a:pt x="580" y="865"/>
                  <a:pt x="468" y="838"/>
                  <a:pt x="383" y="671"/>
                </a:cubicBezTo>
                <a:cubicBezTo>
                  <a:pt x="383" y="671"/>
                  <a:pt x="449" y="765"/>
                  <a:pt x="562" y="723"/>
                </a:cubicBezTo>
                <a:cubicBezTo>
                  <a:pt x="562" y="723"/>
                  <a:pt x="583" y="692"/>
                  <a:pt x="592" y="677"/>
                </a:cubicBezTo>
                <a:cubicBezTo>
                  <a:pt x="738" y="434"/>
                  <a:pt x="887" y="628"/>
                  <a:pt x="887" y="628"/>
                </a:cubicBezTo>
                <a:cubicBezTo>
                  <a:pt x="887" y="628"/>
                  <a:pt x="938" y="295"/>
                  <a:pt x="553" y="176"/>
                </a:cubicBezTo>
                <a:cubicBezTo>
                  <a:pt x="553" y="176"/>
                  <a:pt x="195" y="61"/>
                  <a:pt x="3" y="434"/>
                </a:cubicBezTo>
                <a:cubicBezTo>
                  <a:pt x="0" y="410"/>
                  <a:pt x="0" y="410"/>
                  <a:pt x="0" y="410"/>
                </a:cubicBezTo>
                <a:close/>
              </a:path>
            </a:pathLst>
          </a:custGeom>
          <a:gradFill rotWithShape="1">
            <a:gsLst>
              <a:gs pos="0">
                <a:schemeClr val="accent1"/>
              </a:gs>
              <a:gs pos="100000">
                <a:schemeClr val="accent1">
                  <a:gamma/>
                  <a:tint val="34902"/>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77" name="Freeform 149"/>
          <p:cNvSpPr>
            <a:spLocks/>
          </p:cNvSpPr>
          <p:nvPr/>
        </p:nvSpPr>
        <p:spPr bwMode="gray">
          <a:xfrm rot="-19843683">
            <a:off x="5029200" y="4419600"/>
            <a:ext cx="1174750" cy="1724025"/>
          </a:xfrm>
          <a:custGeom>
            <a:avLst/>
            <a:gdLst>
              <a:gd name="T0" fmla="*/ 692 w 733"/>
              <a:gd name="T1" fmla="*/ 70 h 1044"/>
              <a:gd name="T2" fmla="*/ 50 w 733"/>
              <a:gd name="T3" fmla="*/ 556 h 1044"/>
              <a:gd name="T4" fmla="*/ 392 w 733"/>
              <a:gd name="T5" fmla="*/ 1007 h 1044"/>
              <a:gd name="T6" fmla="*/ 709 w 733"/>
              <a:gd name="T7" fmla="*/ 767 h 1044"/>
              <a:gd name="T8" fmla="*/ 540 w 733"/>
              <a:gd name="T9" fmla="*/ 544 h 1044"/>
              <a:gd name="T10" fmla="*/ 384 w 733"/>
              <a:gd name="T11" fmla="*/ 663 h 1044"/>
              <a:gd name="T12" fmla="*/ 467 w 733"/>
              <a:gd name="T13" fmla="*/ 773 h 1044"/>
              <a:gd name="T14" fmla="*/ 544 w 733"/>
              <a:gd name="T15" fmla="*/ 714 h 1044"/>
              <a:gd name="T16" fmla="*/ 503 w 733"/>
              <a:gd name="T17" fmla="*/ 660 h 1044"/>
              <a:gd name="T18" fmla="*/ 503 w 733"/>
              <a:gd name="T19" fmla="*/ 660 h 1044"/>
              <a:gd name="T20" fmla="*/ 546 w 733"/>
              <a:gd name="T21" fmla="*/ 717 h 1044"/>
              <a:gd name="T22" fmla="*/ 466 w 733"/>
              <a:gd name="T23" fmla="*/ 778 h 1044"/>
              <a:gd name="T24" fmla="*/ 379 w 733"/>
              <a:gd name="T25" fmla="*/ 663 h 1044"/>
              <a:gd name="T26" fmla="*/ 542 w 733"/>
              <a:gd name="T27" fmla="*/ 540 h 1044"/>
              <a:gd name="T28" fmla="*/ 718 w 733"/>
              <a:gd name="T29" fmla="*/ 772 h 1044"/>
              <a:gd name="T30" fmla="*/ 387 w 733"/>
              <a:gd name="T31" fmla="*/ 1022 h 1044"/>
              <a:gd name="T32" fmla="*/ 31 w 733"/>
              <a:gd name="T33" fmla="*/ 552 h 1044"/>
              <a:gd name="T34" fmla="*/ 700 w 733"/>
              <a:gd name="T35" fmla="*/ 45 h 1044"/>
              <a:gd name="T36" fmla="*/ 692 w 733"/>
              <a:gd name="T37" fmla="*/ 70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3" h="1044">
                <a:moveTo>
                  <a:pt x="692" y="70"/>
                </a:moveTo>
                <a:cubicBezTo>
                  <a:pt x="381" y="27"/>
                  <a:pt x="93" y="245"/>
                  <a:pt x="50" y="556"/>
                </a:cubicBezTo>
                <a:cubicBezTo>
                  <a:pt x="20" y="775"/>
                  <a:pt x="173" y="977"/>
                  <a:pt x="392" y="1007"/>
                </a:cubicBezTo>
                <a:cubicBezTo>
                  <a:pt x="546" y="1029"/>
                  <a:pt x="688" y="921"/>
                  <a:pt x="709" y="767"/>
                </a:cubicBezTo>
                <a:cubicBezTo>
                  <a:pt x="724" y="659"/>
                  <a:pt x="648" y="559"/>
                  <a:pt x="540" y="544"/>
                </a:cubicBezTo>
                <a:cubicBezTo>
                  <a:pt x="464" y="534"/>
                  <a:pt x="394" y="587"/>
                  <a:pt x="384" y="663"/>
                </a:cubicBezTo>
                <a:cubicBezTo>
                  <a:pt x="377" y="716"/>
                  <a:pt x="414" y="766"/>
                  <a:pt x="467" y="773"/>
                </a:cubicBezTo>
                <a:cubicBezTo>
                  <a:pt x="505" y="778"/>
                  <a:pt x="539" y="752"/>
                  <a:pt x="544" y="714"/>
                </a:cubicBezTo>
                <a:cubicBezTo>
                  <a:pt x="548" y="688"/>
                  <a:pt x="530" y="664"/>
                  <a:pt x="503" y="660"/>
                </a:cubicBezTo>
                <a:cubicBezTo>
                  <a:pt x="503" y="660"/>
                  <a:pt x="503" y="660"/>
                  <a:pt x="503" y="660"/>
                </a:cubicBezTo>
                <a:cubicBezTo>
                  <a:pt x="531" y="664"/>
                  <a:pt x="550" y="689"/>
                  <a:pt x="546" y="717"/>
                </a:cubicBezTo>
                <a:cubicBezTo>
                  <a:pt x="541" y="756"/>
                  <a:pt x="505" y="783"/>
                  <a:pt x="466" y="778"/>
                </a:cubicBezTo>
                <a:cubicBezTo>
                  <a:pt x="410" y="770"/>
                  <a:pt x="371" y="719"/>
                  <a:pt x="379" y="663"/>
                </a:cubicBezTo>
                <a:cubicBezTo>
                  <a:pt x="390" y="584"/>
                  <a:pt x="463" y="529"/>
                  <a:pt x="542" y="540"/>
                </a:cubicBezTo>
                <a:cubicBezTo>
                  <a:pt x="654" y="555"/>
                  <a:pt x="733" y="659"/>
                  <a:pt x="718" y="772"/>
                </a:cubicBezTo>
                <a:cubicBezTo>
                  <a:pt x="696" y="932"/>
                  <a:pt x="548" y="1044"/>
                  <a:pt x="387" y="1022"/>
                </a:cubicBezTo>
                <a:cubicBezTo>
                  <a:pt x="159" y="990"/>
                  <a:pt x="0" y="780"/>
                  <a:pt x="31" y="552"/>
                </a:cubicBezTo>
                <a:cubicBezTo>
                  <a:pt x="76" y="227"/>
                  <a:pt x="375" y="0"/>
                  <a:pt x="700" y="45"/>
                </a:cubicBezTo>
                <a:lnTo>
                  <a:pt x="692" y="70"/>
                </a:lnTo>
                <a:close/>
              </a:path>
            </a:pathLst>
          </a:custGeom>
          <a:gradFill rotWithShape="0">
            <a:gsLst>
              <a:gs pos="0">
                <a:schemeClr val="accent1"/>
              </a:gs>
              <a:gs pos="100000">
                <a:schemeClr val="accent1">
                  <a:gamma/>
                  <a:tint val="38039"/>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48278" name="Picture 150"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257800" y="5486400"/>
            <a:ext cx="1009650" cy="1019175"/>
          </a:xfrm>
          <a:prstGeom prst="rect">
            <a:avLst/>
          </a:prstGeom>
          <a:noFill/>
          <a:extLst>
            <a:ext uri="{909E8E84-426E-40DD-AFC4-6F175D3DCCD1}">
              <a14:hiddenFill xmlns:a14="http://schemas.microsoft.com/office/drawing/2010/main">
                <a:solidFill>
                  <a:srgbClr val="FFFFFF"/>
                </a:solidFill>
              </a14:hiddenFill>
            </a:ext>
          </a:extLst>
        </p:spPr>
      </p:pic>
      <p:sp>
        <p:nvSpPr>
          <p:cNvPr id="48279" name="Freeform 151"/>
          <p:cNvSpPr>
            <a:spLocks/>
          </p:cNvSpPr>
          <p:nvPr/>
        </p:nvSpPr>
        <p:spPr bwMode="gray">
          <a:xfrm rot="8169573" flipH="1">
            <a:off x="1117600" y="4945063"/>
            <a:ext cx="1636713" cy="2333625"/>
          </a:xfrm>
          <a:custGeom>
            <a:avLst/>
            <a:gdLst>
              <a:gd name="T0" fmla="*/ 692 w 733"/>
              <a:gd name="T1" fmla="*/ 70 h 1044"/>
              <a:gd name="T2" fmla="*/ 50 w 733"/>
              <a:gd name="T3" fmla="*/ 556 h 1044"/>
              <a:gd name="T4" fmla="*/ 392 w 733"/>
              <a:gd name="T5" fmla="*/ 1007 h 1044"/>
              <a:gd name="T6" fmla="*/ 709 w 733"/>
              <a:gd name="T7" fmla="*/ 767 h 1044"/>
              <a:gd name="T8" fmla="*/ 540 w 733"/>
              <a:gd name="T9" fmla="*/ 544 h 1044"/>
              <a:gd name="T10" fmla="*/ 384 w 733"/>
              <a:gd name="T11" fmla="*/ 663 h 1044"/>
              <a:gd name="T12" fmla="*/ 467 w 733"/>
              <a:gd name="T13" fmla="*/ 773 h 1044"/>
              <a:gd name="T14" fmla="*/ 544 w 733"/>
              <a:gd name="T15" fmla="*/ 714 h 1044"/>
              <a:gd name="T16" fmla="*/ 503 w 733"/>
              <a:gd name="T17" fmla="*/ 660 h 1044"/>
              <a:gd name="T18" fmla="*/ 503 w 733"/>
              <a:gd name="T19" fmla="*/ 660 h 1044"/>
              <a:gd name="T20" fmla="*/ 546 w 733"/>
              <a:gd name="T21" fmla="*/ 717 h 1044"/>
              <a:gd name="T22" fmla="*/ 466 w 733"/>
              <a:gd name="T23" fmla="*/ 778 h 1044"/>
              <a:gd name="T24" fmla="*/ 379 w 733"/>
              <a:gd name="T25" fmla="*/ 663 h 1044"/>
              <a:gd name="T26" fmla="*/ 542 w 733"/>
              <a:gd name="T27" fmla="*/ 540 h 1044"/>
              <a:gd name="T28" fmla="*/ 718 w 733"/>
              <a:gd name="T29" fmla="*/ 772 h 1044"/>
              <a:gd name="T30" fmla="*/ 387 w 733"/>
              <a:gd name="T31" fmla="*/ 1022 h 1044"/>
              <a:gd name="T32" fmla="*/ 31 w 733"/>
              <a:gd name="T33" fmla="*/ 552 h 1044"/>
              <a:gd name="T34" fmla="*/ 700 w 733"/>
              <a:gd name="T35" fmla="*/ 45 h 1044"/>
              <a:gd name="T36" fmla="*/ 692 w 733"/>
              <a:gd name="T37" fmla="*/ 70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3" h="1044">
                <a:moveTo>
                  <a:pt x="692" y="70"/>
                </a:moveTo>
                <a:cubicBezTo>
                  <a:pt x="381" y="27"/>
                  <a:pt x="93" y="245"/>
                  <a:pt x="50" y="556"/>
                </a:cubicBezTo>
                <a:cubicBezTo>
                  <a:pt x="20" y="775"/>
                  <a:pt x="173" y="977"/>
                  <a:pt x="392" y="1007"/>
                </a:cubicBezTo>
                <a:cubicBezTo>
                  <a:pt x="546" y="1029"/>
                  <a:pt x="688" y="921"/>
                  <a:pt x="709" y="767"/>
                </a:cubicBezTo>
                <a:cubicBezTo>
                  <a:pt x="724" y="659"/>
                  <a:pt x="648" y="559"/>
                  <a:pt x="540" y="544"/>
                </a:cubicBezTo>
                <a:cubicBezTo>
                  <a:pt x="464" y="534"/>
                  <a:pt x="394" y="587"/>
                  <a:pt x="384" y="663"/>
                </a:cubicBezTo>
                <a:cubicBezTo>
                  <a:pt x="377" y="716"/>
                  <a:pt x="414" y="766"/>
                  <a:pt x="467" y="773"/>
                </a:cubicBezTo>
                <a:cubicBezTo>
                  <a:pt x="505" y="778"/>
                  <a:pt x="539" y="752"/>
                  <a:pt x="544" y="714"/>
                </a:cubicBezTo>
                <a:cubicBezTo>
                  <a:pt x="548" y="688"/>
                  <a:pt x="530" y="664"/>
                  <a:pt x="503" y="660"/>
                </a:cubicBezTo>
                <a:cubicBezTo>
                  <a:pt x="503" y="660"/>
                  <a:pt x="503" y="660"/>
                  <a:pt x="503" y="660"/>
                </a:cubicBezTo>
                <a:cubicBezTo>
                  <a:pt x="531" y="664"/>
                  <a:pt x="550" y="689"/>
                  <a:pt x="546" y="717"/>
                </a:cubicBezTo>
                <a:cubicBezTo>
                  <a:pt x="541" y="756"/>
                  <a:pt x="505" y="783"/>
                  <a:pt x="466" y="778"/>
                </a:cubicBezTo>
                <a:cubicBezTo>
                  <a:pt x="410" y="770"/>
                  <a:pt x="371" y="719"/>
                  <a:pt x="379" y="663"/>
                </a:cubicBezTo>
                <a:cubicBezTo>
                  <a:pt x="390" y="584"/>
                  <a:pt x="463" y="529"/>
                  <a:pt x="542" y="540"/>
                </a:cubicBezTo>
                <a:cubicBezTo>
                  <a:pt x="654" y="555"/>
                  <a:pt x="733" y="659"/>
                  <a:pt x="718" y="772"/>
                </a:cubicBezTo>
                <a:cubicBezTo>
                  <a:pt x="696" y="932"/>
                  <a:pt x="548" y="1044"/>
                  <a:pt x="387" y="1022"/>
                </a:cubicBezTo>
                <a:cubicBezTo>
                  <a:pt x="159" y="990"/>
                  <a:pt x="0" y="780"/>
                  <a:pt x="31" y="552"/>
                </a:cubicBezTo>
                <a:cubicBezTo>
                  <a:pt x="76" y="227"/>
                  <a:pt x="375" y="0"/>
                  <a:pt x="700" y="45"/>
                </a:cubicBezTo>
                <a:lnTo>
                  <a:pt x="692" y="70"/>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8280" name="Group 152"/>
          <p:cNvGrpSpPr>
            <a:grpSpLocks/>
          </p:cNvGrpSpPr>
          <p:nvPr/>
        </p:nvGrpSpPr>
        <p:grpSpPr bwMode="auto">
          <a:xfrm rot="198865">
            <a:off x="1905000" y="5105400"/>
            <a:ext cx="377825" cy="388938"/>
            <a:chOff x="-1981" y="1707"/>
            <a:chExt cx="1112" cy="1148"/>
          </a:xfrm>
        </p:grpSpPr>
        <p:sp>
          <p:nvSpPr>
            <p:cNvPr id="48281" name="Freeform 153"/>
            <p:cNvSpPr>
              <a:spLocks/>
            </p:cNvSpPr>
            <p:nvPr/>
          </p:nvSpPr>
          <p:spPr bwMode="gray">
            <a:xfrm>
              <a:off x="-1410" y="2232"/>
              <a:ext cx="541" cy="316"/>
            </a:xfrm>
            <a:custGeom>
              <a:avLst/>
              <a:gdLst>
                <a:gd name="T0" fmla="*/ 59 w 229"/>
                <a:gd name="T1" fmla="*/ 86 h 134"/>
                <a:gd name="T2" fmla="*/ 166 w 229"/>
                <a:gd name="T3" fmla="*/ 127 h 134"/>
                <a:gd name="T4" fmla="*/ 229 w 229"/>
                <a:gd name="T5" fmla="*/ 99 h 134"/>
                <a:gd name="T6" fmla="*/ 195 w 229"/>
                <a:gd name="T7" fmla="*/ 39 h 134"/>
                <a:gd name="T8" fmla="*/ 85 w 229"/>
                <a:gd name="T9" fmla="*/ 7 h 134"/>
                <a:gd name="T10" fmla="*/ 39 w 229"/>
                <a:gd name="T11" fmla="*/ 35 h 134"/>
                <a:gd name="T12" fmla="*/ 59 w 229"/>
                <a:gd name="T13" fmla="*/ 86 h 134"/>
              </a:gdLst>
              <a:ahLst/>
              <a:cxnLst>
                <a:cxn ang="0">
                  <a:pos x="T0" y="T1"/>
                </a:cxn>
                <a:cxn ang="0">
                  <a:pos x="T2" y="T3"/>
                </a:cxn>
                <a:cxn ang="0">
                  <a:pos x="T4" y="T5"/>
                </a:cxn>
                <a:cxn ang="0">
                  <a:pos x="T6" y="T7"/>
                </a:cxn>
                <a:cxn ang="0">
                  <a:pos x="T8" y="T9"/>
                </a:cxn>
                <a:cxn ang="0">
                  <a:pos x="T10" y="T11"/>
                </a:cxn>
                <a:cxn ang="0">
                  <a:pos x="T12" y="T13"/>
                </a:cxn>
              </a:cxnLst>
              <a:rect l="0" t="0" r="r" b="b"/>
              <a:pathLst>
                <a:path w="229" h="134">
                  <a:moveTo>
                    <a:pt x="59" y="86"/>
                  </a:moveTo>
                  <a:cubicBezTo>
                    <a:pt x="88" y="118"/>
                    <a:pt x="129" y="134"/>
                    <a:pt x="166" y="127"/>
                  </a:cubicBezTo>
                  <a:cubicBezTo>
                    <a:pt x="202" y="122"/>
                    <a:pt x="229" y="99"/>
                    <a:pt x="229" y="99"/>
                  </a:cubicBezTo>
                  <a:cubicBezTo>
                    <a:pt x="229" y="99"/>
                    <a:pt x="222" y="65"/>
                    <a:pt x="195" y="39"/>
                  </a:cubicBezTo>
                  <a:cubicBezTo>
                    <a:pt x="169" y="11"/>
                    <a:pt x="127" y="0"/>
                    <a:pt x="85" y="7"/>
                  </a:cubicBezTo>
                  <a:cubicBezTo>
                    <a:pt x="1" y="22"/>
                    <a:pt x="41" y="30"/>
                    <a:pt x="39" y="35"/>
                  </a:cubicBezTo>
                  <a:cubicBezTo>
                    <a:pt x="36" y="41"/>
                    <a:pt x="0" y="26"/>
                    <a:pt x="59" y="86"/>
                  </a:cubicBezTo>
                  <a:close/>
                </a:path>
              </a:pathLst>
            </a:custGeom>
            <a:solidFill>
              <a:schemeClr val="accent1">
                <a:alpha val="600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82" name="Freeform 154"/>
            <p:cNvSpPr>
              <a:spLocks/>
            </p:cNvSpPr>
            <p:nvPr/>
          </p:nvSpPr>
          <p:spPr bwMode="gray">
            <a:xfrm>
              <a:off x="-1511" y="2298"/>
              <a:ext cx="314" cy="557"/>
            </a:xfrm>
            <a:custGeom>
              <a:avLst/>
              <a:gdLst>
                <a:gd name="T0" fmla="*/ 13 w 133"/>
                <a:gd name="T1" fmla="*/ 82 h 236"/>
                <a:gd name="T2" fmla="*/ 31 w 133"/>
                <a:gd name="T3" fmla="*/ 195 h 236"/>
                <a:gd name="T4" fmla="*/ 87 w 133"/>
                <a:gd name="T5" fmla="*/ 235 h 236"/>
                <a:gd name="T6" fmla="*/ 122 w 133"/>
                <a:gd name="T7" fmla="*/ 176 h 236"/>
                <a:gd name="T8" fmla="*/ 94 w 133"/>
                <a:gd name="T9" fmla="*/ 65 h 236"/>
                <a:gd name="T10" fmla="*/ 47 w 133"/>
                <a:gd name="T11" fmla="*/ 39 h 236"/>
                <a:gd name="T12" fmla="*/ 13 w 133"/>
                <a:gd name="T13" fmla="*/ 82 h 236"/>
              </a:gdLst>
              <a:ahLst/>
              <a:cxnLst>
                <a:cxn ang="0">
                  <a:pos x="T0" y="T1"/>
                </a:cxn>
                <a:cxn ang="0">
                  <a:pos x="T2" y="T3"/>
                </a:cxn>
                <a:cxn ang="0">
                  <a:pos x="T4" y="T5"/>
                </a:cxn>
                <a:cxn ang="0">
                  <a:pos x="T6" y="T7"/>
                </a:cxn>
                <a:cxn ang="0">
                  <a:pos x="T8" y="T9"/>
                </a:cxn>
                <a:cxn ang="0">
                  <a:pos x="T10" y="T11"/>
                </a:cxn>
                <a:cxn ang="0">
                  <a:pos x="T12" y="T13"/>
                </a:cxn>
              </a:cxnLst>
              <a:rect l="0" t="0" r="r" b="b"/>
              <a:pathLst>
                <a:path w="133" h="236">
                  <a:moveTo>
                    <a:pt x="13" y="82"/>
                  </a:moveTo>
                  <a:cubicBezTo>
                    <a:pt x="0" y="123"/>
                    <a:pt x="6" y="166"/>
                    <a:pt x="31" y="195"/>
                  </a:cubicBezTo>
                  <a:cubicBezTo>
                    <a:pt x="53" y="225"/>
                    <a:pt x="87" y="236"/>
                    <a:pt x="87" y="235"/>
                  </a:cubicBezTo>
                  <a:cubicBezTo>
                    <a:pt x="86" y="236"/>
                    <a:pt x="113" y="212"/>
                    <a:pt x="122" y="176"/>
                  </a:cubicBezTo>
                  <a:cubicBezTo>
                    <a:pt x="133" y="140"/>
                    <a:pt x="122" y="98"/>
                    <a:pt x="94" y="65"/>
                  </a:cubicBezTo>
                  <a:cubicBezTo>
                    <a:pt x="40" y="0"/>
                    <a:pt x="53" y="38"/>
                    <a:pt x="47" y="39"/>
                  </a:cubicBezTo>
                  <a:cubicBezTo>
                    <a:pt x="40" y="40"/>
                    <a:pt x="37" y="1"/>
                    <a:pt x="13" y="82"/>
                  </a:cubicBezTo>
                  <a:close/>
                </a:path>
              </a:pathLst>
            </a:custGeom>
            <a:solidFill>
              <a:schemeClr val="accent1">
                <a:alpha val="600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83" name="Freeform 155"/>
            <p:cNvSpPr>
              <a:spLocks/>
            </p:cNvSpPr>
            <p:nvPr/>
          </p:nvSpPr>
          <p:spPr bwMode="gray">
            <a:xfrm>
              <a:off x="-1880" y="2291"/>
              <a:ext cx="447" cy="406"/>
            </a:xfrm>
            <a:custGeom>
              <a:avLst/>
              <a:gdLst>
                <a:gd name="T0" fmla="*/ 103 w 189"/>
                <a:gd name="T1" fmla="*/ 20 h 172"/>
                <a:gd name="T2" fmla="*/ 15 w 189"/>
                <a:gd name="T3" fmla="*/ 92 h 172"/>
                <a:gd name="T4" fmla="*/ 8 w 189"/>
                <a:gd name="T5" fmla="*/ 161 h 172"/>
                <a:gd name="T6" fmla="*/ 77 w 189"/>
                <a:gd name="T7" fmla="*/ 162 h 172"/>
                <a:gd name="T8" fmla="*/ 159 w 189"/>
                <a:gd name="T9" fmla="*/ 82 h 172"/>
                <a:gd name="T10" fmla="*/ 158 w 189"/>
                <a:gd name="T11" fmla="*/ 28 h 172"/>
                <a:gd name="T12" fmla="*/ 103 w 189"/>
                <a:gd name="T13" fmla="*/ 20 h 172"/>
              </a:gdLst>
              <a:ahLst/>
              <a:cxnLst>
                <a:cxn ang="0">
                  <a:pos x="T0" y="T1"/>
                </a:cxn>
                <a:cxn ang="0">
                  <a:pos x="T2" y="T3"/>
                </a:cxn>
                <a:cxn ang="0">
                  <a:pos x="T4" y="T5"/>
                </a:cxn>
                <a:cxn ang="0">
                  <a:pos x="T6" y="T7"/>
                </a:cxn>
                <a:cxn ang="0">
                  <a:pos x="T8" y="T9"/>
                </a:cxn>
                <a:cxn ang="0">
                  <a:pos x="T10" y="T11"/>
                </a:cxn>
                <a:cxn ang="0">
                  <a:pos x="T12" y="T13"/>
                </a:cxn>
              </a:cxnLst>
              <a:rect l="0" t="0" r="r" b="b"/>
              <a:pathLst>
                <a:path w="189" h="172">
                  <a:moveTo>
                    <a:pt x="103" y="20"/>
                  </a:moveTo>
                  <a:cubicBezTo>
                    <a:pt x="62" y="29"/>
                    <a:pt x="28" y="56"/>
                    <a:pt x="15" y="92"/>
                  </a:cubicBezTo>
                  <a:cubicBezTo>
                    <a:pt x="0" y="126"/>
                    <a:pt x="8" y="161"/>
                    <a:pt x="8" y="161"/>
                  </a:cubicBezTo>
                  <a:cubicBezTo>
                    <a:pt x="7" y="161"/>
                    <a:pt x="41" y="172"/>
                    <a:pt x="77" y="162"/>
                  </a:cubicBezTo>
                  <a:cubicBezTo>
                    <a:pt x="113" y="153"/>
                    <a:pt x="144" y="122"/>
                    <a:pt x="159" y="82"/>
                  </a:cubicBezTo>
                  <a:cubicBezTo>
                    <a:pt x="189" y="3"/>
                    <a:pt x="162" y="32"/>
                    <a:pt x="158" y="28"/>
                  </a:cubicBezTo>
                  <a:cubicBezTo>
                    <a:pt x="154" y="23"/>
                    <a:pt x="186" y="0"/>
                    <a:pt x="103" y="20"/>
                  </a:cubicBezTo>
                  <a:close/>
                </a:path>
              </a:pathLst>
            </a:custGeom>
            <a:solidFill>
              <a:schemeClr val="accent1">
                <a:alpha val="600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84" name="Freeform 156"/>
            <p:cNvSpPr>
              <a:spLocks/>
            </p:cNvSpPr>
            <p:nvPr/>
          </p:nvSpPr>
          <p:spPr bwMode="gray">
            <a:xfrm>
              <a:off x="-1981" y="2014"/>
              <a:ext cx="541" cy="317"/>
            </a:xfrm>
            <a:custGeom>
              <a:avLst/>
              <a:gdLst>
                <a:gd name="T0" fmla="*/ 171 w 229"/>
                <a:gd name="T1" fmla="*/ 47 h 134"/>
                <a:gd name="T2" fmla="*/ 64 w 229"/>
                <a:gd name="T3" fmla="*/ 7 h 134"/>
                <a:gd name="T4" fmla="*/ 1 w 229"/>
                <a:gd name="T5" fmla="*/ 35 h 134"/>
                <a:gd name="T6" fmla="*/ 34 w 229"/>
                <a:gd name="T7" fmla="*/ 95 h 134"/>
                <a:gd name="T8" fmla="*/ 144 w 229"/>
                <a:gd name="T9" fmla="*/ 126 h 134"/>
                <a:gd name="T10" fmla="*/ 191 w 229"/>
                <a:gd name="T11" fmla="*/ 99 h 134"/>
                <a:gd name="T12" fmla="*/ 171 w 229"/>
                <a:gd name="T13" fmla="*/ 47 h 134"/>
              </a:gdLst>
              <a:ahLst/>
              <a:cxnLst>
                <a:cxn ang="0">
                  <a:pos x="T0" y="T1"/>
                </a:cxn>
                <a:cxn ang="0">
                  <a:pos x="T2" y="T3"/>
                </a:cxn>
                <a:cxn ang="0">
                  <a:pos x="T4" y="T5"/>
                </a:cxn>
                <a:cxn ang="0">
                  <a:pos x="T6" y="T7"/>
                </a:cxn>
                <a:cxn ang="0">
                  <a:pos x="T8" y="T9"/>
                </a:cxn>
                <a:cxn ang="0">
                  <a:pos x="T10" y="T11"/>
                </a:cxn>
                <a:cxn ang="0">
                  <a:pos x="T12" y="T13"/>
                </a:cxn>
              </a:cxnLst>
              <a:rect l="0" t="0" r="r" b="b"/>
              <a:pathLst>
                <a:path w="229" h="134">
                  <a:moveTo>
                    <a:pt x="171" y="47"/>
                  </a:moveTo>
                  <a:cubicBezTo>
                    <a:pt x="142" y="16"/>
                    <a:pt x="101" y="0"/>
                    <a:pt x="64" y="7"/>
                  </a:cubicBezTo>
                  <a:cubicBezTo>
                    <a:pt x="27" y="12"/>
                    <a:pt x="0" y="35"/>
                    <a:pt x="1" y="35"/>
                  </a:cubicBezTo>
                  <a:cubicBezTo>
                    <a:pt x="1" y="34"/>
                    <a:pt x="8" y="69"/>
                    <a:pt x="34" y="95"/>
                  </a:cubicBezTo>
                  <a:cubicBezTo>
                    <a:pt x="60" y="123"/>
                    <a:pt x="102" y="134"/>
                    <a:pt x="144" y="126"/>
                  </a:cubicBezTo>
                  <a:cubicBezTo>
                    <a:pt x="228" y="112"/>
                    <a:pt x="189" y="104"/>
                    <a:pt x="191" y="99"/>
                  </a:cubicBezTo>
                  <a:cubicBezTo>
                    <a:pt x="193" y="93"/>
                    <a:pt x="229" y="108"/>
                    <a:pt x="171" y="47"/>
                  </a:cubicBezTo>
                  <a:close/>
                </a:path>
              </a:pathLst>
            </a:custGeom>
            <a:solidFill>
              <a:schemeClr val="accent1">
                <a:alpha val="600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85" name="Freeform 157"/>
            <p:cNvSpPr>
              <a:spLocks/>
            </p:cNvSpPr>
            <p:nvPr/>
          </p:nvSpPr>
          <p:spPr bwMode="gray">
            <a:xfrm>
              <a:off x="-1651" y="1707"/>
              <a:ext cx="312" cy="558"/>
            </a:xfrm>
            <a:custGeom>
              <a:avLst/>
              <a:gdLst>
                <a:gd name="T0" fmla="*/ 120 w 132"/>
                <a:gd name="T1" fmla="*/ 154 h 236"/>
                <a:gd name="T2" fmla="*/ 102 w 132"/>
                <a:gd name="T3" fmla="*/ 41 h 236"/>
                <a:gd name="T4" fmla="*/ 46 w 132"/>
                <a:gd name="T5" fmla="*/ 0 h 236"/>
                <a:gd name="T6" fmla="*/ 10 w 132"/>
                <a:gd name="T7" fmla="*/ 60 h 236"/>
                <a:gd name="T8" fmla="*/ 38 w 132"/>
                <a:gd name="T9" fmla="*/ 171 h 236"/>
                <a:gd name="T10" fmla="*/ 86 w 132"/>
                <a:gd name="T11" fmla="*/ 197 h 236"/>
                <a:gd name="T12" fmla="*/ 120 w 132"/>
                <a:gd name="T13" fmla="*/ 154 h 236"/>
              </a:gdLst>
              <a:ahLst/>
              <a:cxnLst>
                <a:cxn ang="0">
                  <a:pos x="T0" y="T1"/>
                </a:cxn>
                <a:cxn ang="0">
                  <a:pos x="T2" y="T3"/>
                </a:cxn>
                <a:cxn ang="0">
                  <a:pos x="T4" y="T5"/>
                </a:cxn>
                <a:cxn ang="0">
                  <a:pos x="T6" y="T7"/>
                </a:cxn>
                <a:cxn ang="0">
                  <a:pos x="T8" y="T9"/>
                </a:cxn>
                <a:cxn ang="0">
                  <a:pos x="T10" y="T11"/>
                </a:cxn>
                <a:cxn ang="0">
                  <a:pos x="T12" y="T13"/>
                </a:cxn>
              </a:cxnLst>
              <a:rect l="0" t="0" r="r" b="b"/>
              <a:pathLst>
                <a:path w="132" h="236">
                  <a:moveTo>
                    <a:pt x="120" y="154"/>
                  </a:moveTo>
                  <a:cubicBezTo>
                    <a:pt x="132" y="113"/>
                    <a:pt x="126" y="70"/>
                    <a:pt x="102" y="41"/>
                  </a:cubicBezTo>
                  <a:cubicBezTo>
                    <a:pt x="79" y="11"/>
                    <a:pt x="45" y="0"/>
                    <a:pt x="46" y="0"/>
                  </a:cubicBezTo>
                  <a:cubicBezTo>
                    <a:pt x="46" y="0"/>
                    <a:pt x="20" y="24"/>
                    <a:pt x="10" y="60"/>
                  </a:cubicBezTo>
                  <a:cubicBezTo>
                    <a:pt x="0" y="96"/>
                    <a:pt x="11" y="138"/>
                    <a:pt x="38" y="171"/>
                  </a:cubicBezTo>
                  <a:cubicBezTo>
                    <a:pt x="92" y="236"/>
                    <a:pt x="80" y="198"/>
                    <a:pt x="86" y="197"/>
                  </a:cubicBezTo>
                  <a:cubicBezTo>
                    <a:pt x="92" y="196"/>
                    <a:pt x="96" y="235"/>
                    <a:pt x="120" y="154"/>
                  </a:cubicBezTo>
                  <a:close/>
                </a:path>
              </a:pathLst>
            </a:custGeom>
            <a:solidFill>
              <a:schemeClr val="accent1">
                <a:alpha val="600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86" name="Freeform 158"/>
            <p:cNvSpPr>
              <a:spLocks/>
            </p:cNvSpPr>
            <p:nvPr/>
          </p:nvSpPr>
          <p:spPr bwMode="gray">
            <a:xfrm>
              <a:off x="-1414" y="1865"/>
              <a:ext cx="444" cy="407"/>
            </a:xfrm>
            <a:custGeom>
              <a:avLst/>
              <a:gdLst>
                <a:gd name="T0" fmla="*/ 85 w 188"/>
                <a:gd name="T1" fmla="*/ 152 h 172"/>
                <a:gd name="T2" fmla="*/ 174 w 188"/>
                <a:gd name="T3" fmla="*/ 80 h 172"/>
                <a:gd name="T4" fmla="*/ 181 w 188"/>
                <a:gd name="T5" fmla="*/ 11 h 172"/>
                <a:gd name="T6" fmla="*/ 112 w 188"/>
                <a:gd name="T7" fmla="*/ 10 h 172"/>
                <a:gd name="T8" fmla="*/ 30 w 188"/>
                <a:gd name="T9" fmla="*/ 90 h 172"/>
                <a:gd name="T10" fmla="*/ 31 w 188"/>
                <a:gd name="T11" fmla="*/ 144 h 172"/>
                <a:gd name="T12" fmla="*/ 85 w 188"/>
                <a:gd name="T13" fmla="*/ 152 h 172"/>
              </a:gdLst>
              <a:ahLst/>
              <a:cxnLst>
                <a:cxn ang="0">
                  <a:pos x="T0" y="T1"/>
                </a:cxn>
                <a:cxn ang="0">
                  <a:pos x="T2" y="T3"/>
                </a:cxn>
                <a:cxn ang="0">
                  <a:pos x="T4" y="T5"/>
                </a:cxn>
                <a:cxn ang="0">
                  <a:pos x="T6" y="T7"/>
                </a:cxn>
                <a:cxn ang="0">
                  <a:pos x="T8" y="T9"/>
                </a:cxn>
                <a:cxn ang="0">
                  <a:pos x="T10" y="T11"/>
                </a:cxn>
                <a:cxn ang="0">
                  <a:pos x="T12" y="T13"/>
                </a:cxn>
              </a:cxnLst>
              <a:rect l="0" t="0" r="r" b="b"/>
              <a:pathLst>
                <a:path w="188" h="172">
                  <a:moveTo>
                    <a:pt x="85" y="152"/>
                  </a:moveTo>
                  <a:cubicBezTo>
                    <a:pt x="127" y="143"/>
                    <a:pt x="161" y="116"/>
                    <a:pt x="174" y="80"/>
                  </a:cubicBezTo>
                  <a:cubicBezTo>
                    <a:pt x="188" y="46"/>
                    <a:pt x="181" y="11"/>
                    <a:pt x="181" y="11"/>
                  </a:cubicBezTo>
                  <a:cubicBezTo>
                    <a:pt x="181" y="11"/>
                    <a:pt x="147" y="0"/>
                    <a:pt x="112" y="10"/>
                  </a:cubicBezTo>
                  <a:cubicBezTo>
                    <a:pt x="75" y="19"/>
                    <a:pt x="44" y="50"/>
                    <a:pt x="30" y="90"/>
                  </a:cubicBezTo>
                  <a:cubicBezTo>
                    <a:pt x="0" y="169"/>
                    <a:pt x="27" y="140"/>
                    <a:pt x="31" y="144"/>
                  </a:cubicBezTo>
                  <a:cubicBezTo>
                    <a:pt x="35" y="149"/>
                    <a:pt x="2" y="172"/>
                    <a:pt x="85" y="152"/>
                  </a:cubicBezTo>
                  <a:close/>
                </a:path>
              </a:pathLst>
            </a:custGeom>
            <a:solidFill>
              <a:schemeClr val="accent1">
                <a:alpha val="6000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8287" name="Freeform 159"/>
          <p:cNvSpPr>
            <a:spLocks/>
          </p:cNvSpPr>
          <p:nvPr/>
        </p:nvSpPr>
        <p:spPr bwMode="gray">
          <a:xfrm rot="13387470">
            <a:off x="1417638" y="6153150"/>
            <a:ext cx="1095375" cy="565150"/>
          </a:xfrm>
          <a:custGeom>
            <a:avLst/>
            <a:gdLst>
              <a:gd name="T0" fmla="*/ 0 w 1764"/>
              <a:gd name="T1" fmla="*/ 410 h 929"/>
              <a:gd name="T2" fmla="*/ 686 w 1764"/>
              <a:gd name="T3" fmla="*/ 185 h 929"/>
              <a:gd name="T4" fmla="*/ 981 w 1764"/>
              <a:gd name="T5" fmla="*/ 386 h 929"/>
              <a:gd name="T6" fmla="*/ 1199 w 1764"/>
              <a:gd name="T7" fmla="*/ 628 h 929"/>
              <a:gd name="T8" fmla="*/ 1527 w 1764"/>
              <a:gd name="T9" fmla="*/ 707 h 929"/>
              <a:gd name="T10" fmla="*/ 1627 w 1764"/>
              <a:gd name="T11" fmla="*/ 534 h 929"/>
              <a:gd name="T12" fmla="*/ 1509 w 1764"/>
              <a:gd name="T13" fmla="*/ 440 h 929"/>
              <a:gd name="T14" fmla="*/ 1454 w 1764"/>
              <a:gd name="T15" fmla="*/ 537 h 929"/>
              <a:gd name="T16" fmla="*/ 1560 w 1764"/>
              <a:gd name="T17" fmla="*/ 355 h 929"/>
              <a:gd name="T18" fmla="*/ 1651 w 1764"/>
              <a:gd name="T19" fmla="*/ 404 h 929"/>
              <a:gd name="T20" fmla="*/ 1530 w 1764"/>
              <a:gd name="T21" fmla="*/ 735 h 929"/>
              <a:gd name="T22" fmla="*/ 1269 w 1764"/>
              <a:gd name="T23" fmla="*/ 704 h 929"/>
              <a:gd name="T24" fmla="*/ 1141 w 1764"/>
              <a:gd name="T25" fmla="*/ 589 h 929"/>
              <a:gd name="T26" fmla="*/ 692 w 1764"/>
              <a:gd name="T27" fmla="*/ 213 h 929"/>
              <a:gd name="T28" fmla="*/ 938 w 1764"/>
              <a:gd name="T29" fmla="*/ 701 h 929"/>
              <a:gd name="T30" fmla="*/ 580 w 1764"/>
              <a:gd name="T31" fmla="*/ 865 h 929"/>
              <a:gd name="T32" fmla="*/ 383 w 1764"/>
              <a:gd name="T33" fmla="*/ 671 h 929"/>
              <a:gd name="T34" fmla="*/ 562 w 1764"/>
              <a:gd name="T35" fmla="*/ 723 h 929"/>
              <a:gd name="T36" fmla="*/ 592 w 1764"/>
              <a:gd name="T37" fmla="*/ 677 h 929"/>
              <a:gd name="T38" fmla="*/ 887 w 1764"/>
              <a:gd name="T39" fmla="*/ 628 h 929"/>
              <a:gd name="T40" fmla="*/ 553 w 1764"/>
              <a:gd name="T41" fmla="*/ 176 h 929"/>
              <a:gd name="T42" fmla="*/ 3 w 1764"/>
              <a:gd name="T43" fmla="*/ 434 h 929"/>
              <a:gd name="T44" fmla="*/ 0 w 1764"/>
              <a:gd name="T45" fmla="*/ 410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4" h="929">
                <a:moveTo>
                  <a:pt x="0" y="410"/>
                </a:moveTo>
                <a:cubicBezTo>
                  <a:pt x="0" y="410"/>
                  <a:pt x="161" y="0"/>
                  <a:pt x="686" y="185"/>
                </a:cubicBezTo>
                <a:cubicBezTo>
                  <a:pt x="686" y="185"/>
                  <a:pt x="820" y="234"/>
                  <a:pt x="981" y="386"/>
                </a:cubicBezTo>
                <a:cubicBezTo>
                  <a:pt x="981" y="386"/>
                  <a:pt x="1111" y="525"/>
                  <a:pt x="1199" y="628"/>
                </a:cubicBezTo>
                <a:cubicBezTo>
                  <a:pt x="1199" y="628"/>
                  <a:pt x="1314" y="765"/>
                  <a:pt x="1527" y="707"/>
                </a:cubicBezTo>
                <a:cubicBezTo>
                  <a:pt x="1527" y="707"/>
                  <a:pt x="1636" y="674"/>
                  <a:pt x="1627" y="534"/>
                </a:cubicBezTo>
                <a:cubicBezTo>
                  <a:pt x="1627" y="534"/>
                  <a:pt x="1615" y="410"/>
                  <a:pt x="1509" y="440"/>
                </a:cubicBezTo>
                <a:cubicBezTo>
                  <a:pt x="1509" y="440"/>
                  <a:pt x="1445" y="458"/>
                  <a:pt x="1454" y="537"/>
                </a:cubicBezTo>
                <a:cubicBezTo>
                  <a:pt x="1454" y="537"/>
                  <a:pt x="1409" y="352"/>
                  <a:pt x="1560" y="355"/>
                </a:cubicBezTo>
                <a:cubicBezTo>
                  <a:pt x="1651" y="404"/>
                  <a:pt x="1651" y="404"/>
                  <a:pt x="1651" y="404"/>
                </a:cubicBezTo>
                <a:cubicBezTo>
                  <a:pt x="1651" y="404"/>
                  <a:pt x="1764" y="628"/>
                  <a:pt x="1530" y="735"/>
                </a:cubicBezTo>
                <a:cubicBezTo>
                  <a:pt x="1530" y="735"/>
                  <a:pt x="1430" y="783"/>
                  <a:pt x="1269" y="704"/>
                </a:cubicBezTo>
                <a:cubicBezTo>
                  <a:pt x="1269" y="704"/>
                  <a:pt x="1205" y="665"/>
                  <a:pt x="1141" y="589"/>
                </a:cubicBezTo>
                <a:cubicBezTo>
                  <a:pt x="1141" y="589"/>
                  <a:pt x="862" y="237"/>
                  <a:pt x="692" y="213"/>
                </a:cubicBezTo>
                <a:cubicBezTo>
                  <a:pt x="692" y="213"/>
                  <a:pt x="1017" y="364"/>
                  <a:pt x="938" y="701"/>
                </a:cubicBezTo>
                <a:cubicBezTo>
                  <a:pt x="938" y="701"/>
                  <a:pt x="871" y="929"/>
                  <a:pt x="580" y="865"/>
                </a:cubicBezTo>
                <a:cubicBezTo>
                  <a:pt x="580" y="865"/>
                  <a:pt x="468" y="838"/>
                  <a:pt x="383" y="671"/>
                </a:cubicBezTo>
                <a:cubicBezTo>
                  <a:pt x="383" y="671"/>
                  <a:pt x="449" y="765"/>
                  <a:pt x="562" y="723"/>
                </a:cubicBezTo>
                <a:cubicBezTo>
                  <a:pt x="562" y="723"/>
                  <a:pt x="583" y="692"/>
                  <a:pt x="592" y="677"/>
                </a:cubicBezTo>
                <a:cubicBezTo>
                  <a:pt x="738" y="434"/>
                  <a:pt x="887" y="628"/>
                  <a:pt x="887" y="628"/>
                </a:cubicBezTo>
                <a:cubicBezTo>
                  <a:pt x="887" y="628"/>
                  <a:pt x="938" y="295"/>
                  <a:pt x="553" y="176"/>
                </a:cubicBezTo>
                <a:cubicBezTo>
                  <a:pt x="553" y="176"/>
                  <a:pt x="195" y="61"/>
                  <a:pt x="3" y="434"/>
                </a:cubicBezTo>
                <a:cubicBezTo>
                  <a:pt x="0" y="410"/>
                  <a:pt x="0" y="410"/>
                  <a:pt x="0" y="410"/>
                </a:cubicBezTo>
                <a:close/>
              </a:path>
            </a:pathLst>
          </a:custGeom>
          <a:gradFill rotWithShape="1">
            <a:gsLst>
              <a:gs pos="0">
                <a:schemeClr val="accent1">
                  <a:gamma/>
                  <a:tint val="41176"/>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88" name="Rectangle 160"/>
          <p:cNvSpPr>
            <a:spLocks noGrp="1" noChangeArrowheads="1"/>
          </p:cNvSpPr>
          <p:nvPr>
            <p:ph type="dt" sz="half" idx="2"/>
          </p:nvPr>
        </p:nvSpPr>
        <p:spPr>
          <a:xfrm>
            <a:off x="457200" y="6575425"/>
            <a:ext cx="2133600" cy="2222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bg1"/>
                </a:solidFill>
                <a:latin typeface="Arial" panose="020B0604020202020204" pitchFamily="34" charset="0"/>
              </a:defRPr>
            </a:lvl1pPr>
          </a:lstStyle>
          <a:p>
            <a:fld id="{3E6E76F4-8522-4AA6-AEF6-2E4F8C8A4C03}" type="datetimeFigureOut">
              <a:rPr lang="en-US" altLang="en-US"/>
              <a:pPr/>
              <a:t>8/29/2014</a:t>
            </a:fld>
            <a:endParaRPr lang="en-US" altLang="en-US"/>
          </a:p>
        </p:txBody>
      </p:sp>
      <p:sp>
        <p:nvSpPr>
          <p:cNvPr id="48289" name="Rectangle 161"/>
          <p:cNvSpPr>
            <a:spLocks noGrp="1" noChangeArrowheads="1"/>
          </p:cNvSpPr>
          <p:nvPr>
            <p:ph type="ftr" sz="quarter" idx="3"/>
          </p:nvPr>
        </p:nvSpPr>
        <p:spPr>
          <a:xfrm>
            <a:off x="3124200" y="6575425"/>
            <a:ext cx="2895600" cy="2222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bg1"/>
                </a:solidFill>
                <a:latin typeface="Arial" panose="020B0604020202020204" pitchFamily="34" charset="0"/>
              </a:defRPr>
            </a:lvl1pPr>
          </a:lstStyle>
          <a:p>
            <a:endParaRPr lang="en-US" altLang="en-US"/>
          </a:p>
        </p:txBody>
      </p:sp>
      <p:sp>
        <p:nvSpPr>
          <p:cNvPr id="48290" name="Rectangle 162"/>
          <p:cNvSpPr>
            <a:spLocks noGrp="1" noChangeArrowheads="1"/>
          </p:cNvSpPr>
          <p:nvPr>
            <p:ph type="sldNum" sz="quarter" idx="4"/>
          </p:nvPr>
        </p:nvSpPr>
        <p:spPr>
          <a:xfrm>
            <a:off x="6553200" y="6575425"/>
            <a:ext cx="2133600" cy="2222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bg1"/>
                </a:solidFill>
              </a:defRPr>
            </a:lvl1pPr>
          </a:lstStyle>
          <a:p>
            <a:fld id="{ED712266-41E8-4340-95FE-561743BDFEE2}" type="slidenum">
              <a:rPr lang="en-US" altLang="en-US"/>
              <a:pPr/>
              <a:t>‹#›</a:t>
            </a:fld>
            <a:endParaRPr lang="en-US" altLang="en-US"/>
          </a:p>
        </p:txBody>
      </p:sp>
      <p:sp>
        <p:nvSpPr>
          <p:cNvPr id="48291" name="Rectangle 163"/>
          <p:cNvSpPr>
            <a:spLocks noGrp="1" noChangeArrowheads="1"/>
          </p:cNvSpPr>
          <p:nvPr>
            <p:ph type="ctrTitle"/>
          </p:nvPr>
        </p:nvSpPr>
        <p:spPr bwMode="auto">
          <a:xfrm>
            <a:off x="1752600" y="1981200"/>
            <a:ext cx="7175500" cy="14700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r">
              <a:defRPr sz="5000" smtClean="0">
                <a:solidFill>
                  <a:schemeClr val="tx2"/>
                </a:solidFill>
              </a:defRPr>
            </a:lvl1pPr>
          </a:lstStyle>
          <a:p>
            <a:pPr lvl="0"/>
            <a:r>
              <a:rPr lang="en-US" altLang="en-US" noProof="0" smtClean="0"/>
              <a:t>Click to edit Master title style</a:t>
            </a:r>
          </a:p>
        </p:txBody>
      </p:sp>
      <p:sp>
        <p:nvSpPr>
          <p:cNvPr id="48292" name="Rectangle 164"/>
          <p:cNvSpPr>
            <a:spLocks noGrp="1" noChangeArrowheads="1"/>
          </p:cNvSpPr>
          <p:nvPr>
            <p:ph type="subTitle" idx="1"/>
          </p:nvPr>
        </p:nvSpPr>
        <p:spPr>
          <a:xfrm>
            <a:off x="1752600" y="3279775"/>
            <a:ext cx="7175500" cy="5842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gn="r">
              <a:buFontTx/>
              <a:buNone/>
              <a:defRPr sz="2400" smtClean="0">
                <a:solidFill>
                  <a:schemeClr val="accent1"/>
                </a:solidFill>
              </a:defRPr>
            </a:lvl1pPr>
          </a:lstStyle>
          <a:p>
            <a:pPr lvl="0"/>
            <a:r>
              <a:rPr lang="en-US" altLang="en-US" noProof="0" smtClean="0"/>
              <a:t>Click to edit Master subtitle style</a:t>
            </a:r>
          </a:p>
        </p:txBody>
      </p:sp>
      <p:sp>
        <p:nvSpPr>
          <p:cNvPr id="48219" name="Freeform 91"/>
          <p:cNvSpPr>
            <a:spLocks/>
          </p:cNvSpPr>
          <p:nvPr/>
        </p:nvSpPr>
        <p:spPr bwMode="gray">
          <a:xfrm>
            <a:off x="14288" y="3411538"/>
            <a:ext cx="9144000" cy="4876800"/>
          </a:xfrm>
          <a:custGeom>
            <a:avLst/>
            <a:gdLst>
              <a:gd name="T0" fmla="*/ 0 w 5760"/>
              <a:gd name="T1" fmla="*/ 877 h 3072"/>
              <a:gd name="T2" fmla="*/ 5760 w 5760"/>
              <a:gd name="T3" fmla="*/ 1389 h 3072"/>
            </a:gdLst>
            <a:ahLst/>
            <a:cxnLst>
              <a:cxn ang="0">
                <a:pos x="T0" y="T1"/>
              </a:cxn>
              <a:cxn ang="0">
                <a:pos x="T2" y="T3"/>
              </a:cxn>
            </a:cxnLst>
            <a:rect l="0" t="0" r="r" b="b"/>
            <a:pathLst>
              <a:path w="5760" h="3072">
                <a:moveTo>
                  <a:pt x="0" y="877"/>
                </a:moveTo>
                <a:cubicBezTo>
                  <a:pt x="2057" y="3072"/>
                  <a:pt x="3246" y="0"/>
                  <a:pt x="5760" y="1389"/>
                </a:cubicBezTo>
              </a:path>
            </a:pathLst>
          </a:custGeom>
          <a:noFill/>
          <a:ln w="9525">
            <a:solidFill>
              <a:srgbClr val="FFFFFF">
                <a:alpha val="50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8215"/>
                                        </p:tgtEl>
                                        <p:attrNameLst>
                                          <p:attrName>style.visibility</p:attrName>
                                        </p:attrNameLst>
                                      </p:cBhvr>
                                      <p:to>
                                        <p:strVal val="visible"/>
                                      </p:to>
                                    </p:set>
                                    <p:animEffect transition="in" filter="wipe(right)">
                                      <p:cBhvr>
                                        <p:cTn id="7" dur="1000"/>
                                        <p:tgtEl>
                                          <p:spTgt spid="48215"/>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48216"/>
                                        </p:tgtEl>
                                        <p:attrNameLst>
                                          <p:attrName>style.visibility</p:attrName>
                                        </p:attrNameLst>
                                      </p:cBhvr>
                                      <p:to>
                                        <p:strVal val="visible"/>
                                      </p:to>
                                    </p:set>
                                    <p:animEffect transition="in" filter="wipe(left)">
                                      <p:cBhvr>
                                        <p:cTn id="11" dur="1000"/>
                                        <p:tgtEl>
                                          <p:spTgt spid="48216"/>
                                        </p:tgtEl>
                                      </p:cBhvr>
                                    </p:animEffect>
                                  </p:childTnLst>
                                </p:cTn>
                              </p:par>
                            </p:childTnLst>
                          </p:cTn>
                        </p:par>
                        <p:par>
                          <p:cTn id="12" fill="hold" nodeType="afterGroup">
                            <p:stCondLst>
                              <p:cond delay="2000"/>
                            </p:stCondLst>
                            <p:childTnLst>
                              <p:par>
                                <p:cTn id="13" presetID="22" presetClass="entr" presetSubtype="2" fill="hold" grpId="0" nodeType="afterEffect">
                                  <p:stCondLst>
                                    <p:cond delay="0"/>
                                  </p:stCondLst>
                                  <p:childTnLst>
                                    <p:set>
                                      <p:cBhvr>
                                        <p:cTn id="14" dur="1" fill="hold">
                                          <p:stCondLst>
                                            <p:cond delay="0"/>
                                          </p:stCondLst>
                                        </p:cTn>
                                        <p:tgtEl>
                                          <p:spTgt spid="48217"/>
                                        </p:tgtEl>
                                        <p:attrNameLst>
                                          <p:attrName>style.visibility</p:attrName>
                                        </p:attrNameLst>
                                      </p:cBhvr>
                                      <p:to>
                                        <p:strVal val="visible"/>
                                      </p:to>
                                    </p:set>
                                    <p:animEffect transition="in" filter="wipe(right)">
                                      <p:cBhvr>
                                        <p:cTn id="15" dur="1000"/>
                                        <p:tgtEl>
                                          <p:spTgt spid="48217"/>
                                        </p:tgtEl>
                                      </p:cBhvr>
                                    </p:animEffect>
                                  </p:childTnLst>
                                </p:cTn>
                              </p:par>
                              <p:par>
                                <p:cTn id="16" presetID="22" presetClass="entr" presetSubtype="4" fill="hold" grpId="0" nodeType="withEffect">
                                  <p:stCondLst>
                                    <p:cond delay="600"/>
                                  </p:stCondLst>
                                  <p:childTnLst>
                                    <p:set>
                                      <p:cBhvr>
                                        <p:cTn id="17" dur="1" fill="hold">
                                          <p:stCondLst>
                                            <p:cond delay="0"/>
                                          </p:stCondLst>
                                        </p:cTn>
                                        <p:tgtEl>
                                          <p:spTgt spid="48224"/>
                                        </p:tgtEl>
                                        <p:attrNameLst>
                                          <p:attrName>style.visibility</p:attrName>
                                        </p:attrNameLst>
                                      </p:cBhvr>
                                      <p:to>
                                        <p:strVal val="visible"/>
                                      </p:to>
                                    </p:set>
                                    <p:animEffect transition="in" filter="wipe(down)">
                                      <p:cBhvr>
                                        <p:cTn id="18" dur="1000"/>
                                        <p:tgtEl>
                                          <p:spTgt spid="48224"/>
                                        </p:tgtEl>
                                      </p:cBhvr>
                                    </p:animEffect>
                                  </p:childTnLst>
                                </p:cTn>
                              </p:par>
                            </p:childTnLst>
                          </p:cTn>
                        </p:par>
                        <p:par>
                          <p:cTn id="19" fill="hold" nodeType="afterGroup">
                            <p:stCondLst>
                              <p:cond delay="3600"/>
                            </p:stCondLst>
                            <p:childTnLst>
                              <p:par>
                                <p:cTn id="20" presetID="22" presetClass="entr" presetSubtype="8" fill="hold" grpId="0" nodeType="afterEffect">
                                  <p:stCondLst>
                                    <p:cond delay="0"/>
                                  </p:stCondLst>
                                  <p:childTnLst>
                                    <p:set>
                                      <p:cBhvr>
                                        <p:cTn id="21" dur="1" fill="hold">
                                          <p:stCondLst>
                                            <p:cond delay="0"/>
                                          </p:stCondLst>
                                        </p:cTn>
                                        <p:tgtEl>
                                          <p:spTgt spid="48218"/>
                                        </p:tgtEl>
                                        <p:attrNameLst>
                                          <p:attrName>style.visibility</p:attrName>
                                        </p:attrNameLst>
                                      </p:cBhvr>
                                      <p:to>
                                        <p:strVal val="visible"/>
                                      </p:to>
                                    </p:set>
                                    <p:animEffect transition="in" filter="wipe(left)">
                                      <p:cBhvr>
                                        <p:cTn id="22" dur="500"/>
                                        <p:tgtEl>
                                          <p:spTgt spid="4821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8223"/>
                                        </p:tgtEl>
                                        <p:attrNameLst>
                                          <p:attrName>style.visibility</p:attrName>
                                        </p:attrNameLst>
                                      </p:cBhvr>
                                      <p:to>
                                        <p:strVal val="visible"/>
                                      </p:to>
                                    </p:set>
                                    <p:animEffect transition="in" filter="wipe(down)">
                                      <p:cBhvr>
                                        <p:cTn id="25" dur="500"/>
                                        <p:tgtEl>
                                          <p:spTgt spid="4822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8219"/>
                                        </p:tgtEl>
                                        <p:attrNameLst>
                                          <p:attrName>style.visibility</p:attrName>
                                        </p:attrNameLst>
                                      </p:cBhvr>
                                      <p:to>
                                        <p:strVal val="visible"/>
                                      </p:to>
                                    </p:set>
                                    <p:animEffect transition="in" filter="wipe(down)">
                                      <p:cBhvr>
                                        <p:cTn id="28" dur="500"/>
                                        <p:tgtEl>
                                          <p:spTgt spid="48219"/>
                                        </p:tgtEl>
                                      </p:cBhvr>
                                    </p:animEffect>
                                  </p:childTnLst>
                                </p:cTn>
                              </p:par>
                            </p:childTnLst>
                          </p:cTn>
                        </p:par>
                        <p:par>
                          <p:cTn id="29" fill="hold" nodeType="afterGroup">
                            <p:stCondLst>
                              <p:cond delay="4100"/>
                            </p:stCondLst>
                            <p:childTnLst>
                              <p:par>
                                <p:cTn id="30" presetID="22" presetClass="entr" presetSubtype="4" fill="hold" grpId="0" nodeType="afterEffect">
                                  <p:stCondLst>
                                    <p:cond delay="0"/>
                                  </p:stCondLst>
                                  <p:childTnLst>
                                    <p:set>
                                      <p:cBhvr>
                                        <p:cTn id="31" dur="1" fill="hold">
                                          <p:stCondLst>
                                            <p:cond delay="0"/>
                                          </p:stCondLst>
                                        </p:cTn>
                                        <p:tgtEl>
                                          <p:spTgt spid="48221"/>
                                        </p:tgtEl>
                                        <p:attrNameLst>
                                          <p:attrName>style.visibility</p:attrName>
                                        </p:attrNameLst>
                                      </p:cBhvr>
                                      <p:to>
                                        <p:strVal val="visible"/>
                                      </p:to>
                                    </p:set>
                                    <p:animEffect transition="in" filter="wipe(down)">
                                      <p:cBhvr>
                                        <p:cTn id="32" dur="500"/>
                                        <p:tgtEl>
                                          <p:spTgt spid="482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8222"/>
                                        </p:tgtEl>
                                        <p:attrNameLst>
                                          <p:attrName>style.visibility</p:attrName>
                                        </p:attrNameLst>
                                      </p:cBhvr>
                                      <p:to>
                                        <p:strVal val="visible"/>
                                      </p:to>
                                    </p:set>
                                    <p:animEffect transition="in" filter="wipe(down)">
                                      <p:cBhvr>
                                        <p:cTn id="35" dur="500"/>
                                        <p:tgtEl>
                                          <p:spTgt spid="48222"/>
                                        </p:tgtEl>
                                      </p:cBhvr>
                                    </p:animEffect>
                                  </p:childTnLst>
                                </p:cTn>
                              </p:par>
                              <p:par>
                                <p:cTn id="36" presetID="22" presetClass="entr" presetSubtype="4" fill="hold" grpId="0" nodeType="withEffect">
                                  <p:stCondLst>
                                    <p:cond delay="200"/>
                                  </p:stCondLst>
                                  <p:childTnLst>
                                    <p:set>
                                      <p:cBhvr>
                                        <p:cTn id="37" dur="1" fill="hold">
                                          <p:stCondLst>
                                            <p:cond delay="0"/>
                                          </p:stCondLst>
                                        </p:cTn>
                                        <p:tgtEl>
                                          <p:spTgt spid="48240"/>
                                        </p:tgtEl>
                                        <p:attrNameLst>
                                          <p:attrName>style.visibility</p:attrName>
                                        </p:attrNameLst>
                                      </p:cBhvr>
                                      <p:to>
                                        <p:strVal val="visible"/>
                                      </p:to>
                                    </p:set>
                                    <p:animEffect transition="in" filter="wipe(down)">
                                      <p:cBhvr>
                                        <p:cTn id="38" dur="500"/>
                                        <p:tgtEl>
                                          <p:spTgt spid="4824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8279"/>
                                        </p:tgtEl>
                                        <p:attrNameLst>
                                          <p:attrName>style.visibility</p:attrName>
                                        </p:attrNameLst>
                                      </p:cBhvr>
                                      <p:to>
                                        <p:strVal val="visible"/>
                                      </p:to>
                                    </p:set>
                                    <p:animEffect transition="in" filter="wipe(down)">
                                      <p:cBhvr>
                                        <p:cTn id="41" dur="500"/>
                                        <p:tgtEl>
                                          <p:spTgt spid="48279"/>
                                        </p:tgtEl>
                                      </p:cBhvr>
                                    </p:animEffect>
                                  </p:childTnLst>
                                </p:cTn>
                              </p:par>
                            </p:childTnLst>
                          </p:cTn>
                        </p:par>
                        <p:par>
                          <p:cTn id="42" fill="hold" nodeType="afterGroup">
                            <p:stCondLst>
                              <p:cond delay="4800"/>
                            </p:stCondLst>
                            <p:childTnLst>
                              <p:par>
                                <p:cTn id="43" presetID="22" presetClass="entr" presetSubtype="2" fill="hold" grpId="0" nodeType="afterEffect">
                                  <p:stCondLst>
                                    <p:cond delay="0"/>
                                  </p:stCondLst>
                                  <p:childTnLst>
                                    <p:set>
                                      <p:cBhvr>
                                        <p:cTn id="44" dur="1" fill="hold">
                                          <p:stCondLst>
                                            <p:cond delay="0"/>
                                          </p:stCondLst>
                                        </p:cTn>
                                        <p:tgtEl>
                                          <p:spTgt spid="48277"/>
                                        </p:tgtEl>
                                        <p:attrNameLst>
                                          <p:attrName>style.visibility</p:attrName>
                                        </p:attrNameLst>
                                      </p:cBhvr>
                                      <p:to>
                                        <p:strVal val="visible"/>
                                      </p:to>
                                    </p:set>
                                    <p:animEffect transition="in" filter="wipe(right)">
                                      <p:cBhvr>
                                        <p:cTn id="45" dur="500"/>
                                        <p:tgtEl>
                                          <p:spTgt spid="48277"/>
                                        </p:tgtEl>
                                      </p:cBhvr>
                                    </p:animEffect>
                                  </p:childTnLst>
                                </p:cTn>
                              </p:par>
                            </p:childTnLst>
                          </p:cTn>
                        </p:par>
                        <p:par>
                          <p:cTn id="46" fill="hold" nodeType="afterGroup">
                            <p:stCondLst>
                              <p:cond delay="5300"/>
                            </p:stCondLst>
                            <p:childTnLst>
                              <p:par>
                                <p:cTn id="47" presetID="22" presetClass="entr" presetSubtype="4" fill="hold" grpId="0" nodeType="afterEffect">
                                  <p:stCondLst>
                                    <p:cond delay="0"/>
                                  </p:stCondLst>
                                  <p:childTnLst>
                                    <p:set>
                                      <p:cBhvr>
                                        <p:cTn id="48" dur="1" fill="hold">
                                          <p:stCondLst>
                                            <p:cond delay="0"/>
                                          </p:stCondLst>
                                        </p:cTn>
                                        <p:tgtEl>
                                          <p:spTgt spid="48276"/>
                                        </p:tgtEl>
                                        <p:attrNameLst>
                                          <p:attrName>style.visibility</p:attrName>
                                        </p:attrNameLst>
                                      </p:cBhvr>
                                      <p:to>
                                        <p:strVal val="visible"/>
                                      </p:to>
                                    </p:set>
                                    <p:animEffect transition="in" filter="wipe(down)">
                                      <p:cBhvr>
                                        <p:cTn id="49" dur="500"/>
                                        <p:tgtEl>
                                          <p:spTgt spid="48276"/>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8232"/>
                                        </p:tgtEl>
                                        <p:attrNameLst>
                                          <p:attrName>style.visibility</p:attrName>
                                        </p:attrNameLst>
                                      </p:cBhvr>
                                      <p:to>
                                        <p:strVal val="visible"/>
                                      </p:to>
                                    </p:set>
                                    <p:animEffect transition="in" filter="wipe(down)">
                                      <p:cBhvr>
                                        <p:cTn id="52" dur="500"/>
                                        <p:tgtEl>
                                          <p:spTgt spid="48232"/>
                                        </p:tgtEl>
                                      </p:cBhvr>
                                    </p:animEffect>
                                  </p:childTnLst>
                                </p:cTn>
                              </p:par>
                            </p:childTnLst>
                          </p:cTn>
                        </p:par>
                        <p:par>
                          <p:cTn id="53" fill="hold" nodeType="afterGroup">
                            <p:stCondLst>
                              <p:cond delay="5800"/>
                            </p:stCondLst>
                            <p:childTnLst>
                              <p:par>
                                <p:cTn id="54" presetID="22" presetClass="entr" presetSubtype="4" fill="hold" grpId="0" nodeType="afterEffect">
                                  <p:stCondLst>
                                    <p:cond delay="0"/>
                                  </p:stCondLst>
                                  <p:childTnLst>
                                    <p:set>
                                      <p:cBhvr>
                                        <p:cTn id="55" dur="1" fill="hold">
                                          <p:stCondLst>
                                            <p:cond delay="0"/>
                                          </p:stCondLst>
                                        </p:cTn>
                                        <p:tgtEl>
                                          <p:spTgt spid="48255"/>
                                        </p:tgtEl>
                                        <p:attrNameLst>
                                          <p:attrName>style.visibility</p:attrName>
                                        </p:attrNameLst>
                                      </p:cBhvr>
                                      <p:to>
                                        <p:strVal val="visible"/>
                                      </p:to>
                                    </p:set>
                                    <p:animEffect transition="in" filter="wipe(down)">
                                      <p:cBhvr>
                                        <p:cTn id="56" dur="500"/>
                                        <p:tgtEl>
                                          <p:spTgt spid="4825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48256"/>
                                        </p:tgtEl>
                                        <p:attrNameLst>
                                          <p:attrName>style.visibility</p:attrName>
                                        </p:attrNameLst>
                                      </p:cBhvr>
                                      <p:to>
                                        <p:strVal val="visible"/>
                                      </p:to>
                                    </p:set>
                                    <p:animEffect transition="in" filter="wipe(down)">
                                      <p:cBhvr>
                                        <p:cTn id="59" dur="500"/>
                                        <p:tgtEl>
                                          <p:spTgt spid="48256"/>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48287"/>
                                        </p:tgtEl>
                                        <p:attrNameLst>
                                          <p:attrName>style.visibility</p:attrName>
                                        </p:attrNameLst>
                                      </p:cBhvr>
                                      <p:to>
                                        <p:strVal val="visible"/>
                                      </p:to>
                                    </p:set>
                                    <p:animEffect transition="in" filter="wipe(down)">
                                      <p:cBhvr>
                                        <p:cTn id="62" dur="500"/>
                                        <p:tgtEl>
                                          <p:spTgt spid="48287"/>
                                        </p:tgtEl>
                                      </p:cBhvr>
                                    </p:animEffect>
                                  </p:childTnLst>
                                </p:cTn>
                              </p:par>
                            </p:childTnLst>
                          </p:cTn>
                        </p:par>
                        <p:par>
                          <p:cTn id="63" fill="hold" nodeType="afterGroup">
                            <p:stCondLst>
                              <p:cond delay="6300"/>
                            </p:stCondLst>
                            <p:childTnLst>
                              <p:par>
                                <p:cTn id="64" presetID="53" presetClass="entr" presetSubtype="0" fill="hold" nodeType="afterEffect">
                                  <p:stCondLst>
                                    <p:cond delay="0"/>
                                  </p:stCondLst>
                                  <p:childTnLst>
                                    <p:set>
                                      <p:cBhvr>
                                        <p:cTn id="65" dur="1" fill="hold">
                                          <p:stCondLst>
                                            <p:cond delay="0"/>
                                          </p:stCondLst>
                                        </p:cTn>
                                        <p:tgtEl>
                                          <p:spTgt spid="48225"/>
                                        </p:tgtEl>
                                        <p:attrNameLst>
                                          <p:attrName>style.visibility</p:attrName>
                                        </p:attrNameLst>
                                      </p:cBhvr>
                                      <p:to>
                                        <p:strVal val="visible"/>
                                      </p:to>
                                    </p:set>
                                    <p:anim calcmode="lin" valueType="num">
                                      <p:cBhvr>
                                        <p:cTn id="66" dur="500" fill="hold"/>
                                        <p:tgtEl>
                                          <p:spTgt spid="48225"/>
                                        </p:tgtEl>
                                        <p:attrNameLst>
                                          <p:attrName>ppt_w</p:attrName>
                                        </p:attrNameLst>
                                      </p:cBhvr>
                                      <p:tavLst>
                                        <p:tav tm="0">
                                          <p:val>
                                            <p:fltVal val="0"/>
                                          </p:val>
                                        </p:tav>
                                        <p:tav tm="100000">
                                          <p:val>
                                            <p:strVal val="#ppt_w"/>
                                          </p:val>
                                        </p:tav>
                                      </p:tavLst>
                                    </p:anim>
                                    <p:anim calcmode="lin" valueType="num">
                                      <p:cBhvr>
                                        <p:cTn id="67" dur="500" fill="hold"/>
                                        <p:tgtEl>
                                          <p:spTgt spid="48225"/>
                                        </p:tgtEl>
                                        <p:attrNameLst>
                                          <p:attrName>ppt_h</p:attrName>
                                        </p:attrNameLst>
                                      </p:cBhvr>
                                      <p:tavLst>
                                        <p:tav tm="0">
                                          <p:val>
                                            <p:fltVal val="0"/>
                                          </p:val>
                                        </p:tav>
                                        <p:tav tm="100000">
                                          <p:val>
                                            <p:strVal val="#ppt_h"/>
                                          </p:val>
                                        </p:tav>
                                      </p:tavLst>
                                    </p:anim>
                                    <p:animEffect transition="in" filter="fade">
                                      <p:cBhvr>
                                        <p:cTn id="68" dur="500"/>
                                        <p:tgtEl>
                                          <p:spTgt spid="48225"/>
                                        </p:tgtEl>
                                      </p:cBhvr>
                                    </p:animEffect>
                                  </p:childTnLst>
                                </p:cTn>
                              </p:par>
                              <p:par>
                                <p:cTn id="69" presetID="53" presetClass="entr" presetSubtype="0" fill="hold" nodeType="withEffect">
                                  <p:stCondLst>
                                    <p:cond delay="0"/>
                                  </p:stCondLst>
                                  <p:childTnLst>
                                    <p:set>
                                      <p:cBhvr>
                                        <p:cTn id="70" dur="1" fill="hold">
                                          <p:stCondLst>
                                            <p:cond delay="0"/>
                                          </p:stCondLst>
                                        </p:cTn>
                                        <p:tgtEl>
                                          <p:spTgt spid="48233"/>
                                        </p:tgtEl>
                                        <p:attrNameLst>
                                          <p:attrName>style.visibility</p:attrName>
                                        </p:attrNameLst>
                                      </p:cBhvr>
                                      <p:to>
                                        <p:strVal val="visible"/>
                                      </p:to>
                                    </p:set>
                                    <p:anim calcmode="lin" valueType="num">
                                      <p:cBhvr>
                                        <p:cTn id="71" dur="500" fill="hold"/>
                                        <p:tgtEl>
                                          <p:spTgt spid="48233"/>
                                        </p:tgtEl>
                                        <p:attrNameLst>
                                          <p:attrName>ppt_w</p:attrName>
                                        </p:attrNameLst>
                                      </p:cBhvr>
                                      <p:tavLst>
                                        <p:tav tm="0">
                                          <p:val>
                                            <p:fltVal val="0"/>
                                          </p:val>
                                        </p:tav>
                                        <p:tav tm="100000">
                                          <p:val>
                                            <p:strVal val="#ppt_w"/>
                                          </p:val>
                                        </p:tav>
                                      </p:tavLst>
                                    </p:anim>
                                    <p:anim calcmode="lin" valueType="num">
                                      <p:cBhvr>
                                        <p:cTn id="72" dur="500" fill="hold"/>
                                        <p:tgtEl>
                                          <p:spTgt spid="48233"/>
                                        </p:tgtEl>
                                        <p:attrNameLst>
                                          <p:attrName>ppt_h</p:attrName>
                                        </p:attrNameLst>
                                      </p:cBhvr>
                                      <p:tavLst>
                                        <p:tav tm="0">
                                          <p:val>
                                            <p:fltVal val="0"/>
                                          </p:val>
                                        </p:tav>
                                        <p:tav tm="100000">
                                          <p:val>
                                            <p:strVal val="#ppt_h"/>
                                          </p:val>
                                        </p:tav>
                                      </p:tavLst>
                                    </p:anim>
                                    <p:animEffect transition="in" filter="fade">
                                      <p:cBhvr>
                                        <p:cTn id="73" dur="500"/>
                                        <p:tgtEl>
                                          <p:spTgt spid="48233"/>
                                        </p:tgtEl>
                                      </p:cBhvr>
                                    </p:animEffect>
                                  </p:childTnLst>
                                </p:cTn>
                              </p:par>
                              <p:par>
                                <p:cTn id="74" presetID="53" presetClass="entr" presetSubtype="0" fill="hold" nodeType="withEffect">
                                  <p:stCondLst>
                                    <p:cond delay="400"/>
                                  </p:stCondLst>
                                  <p:childTnLst>
                                    <p:set>
                                      <p:cBhvr>
                                        <p:cTn id="75" dur="1" fill="hold">
                                          <p:stCondLst>
                                            <p:cond delay="0"/>
                                          </p:stCondLst>
                                        </p:cTn>
                                        <p:tgtEl>
                                          <p:spTgt spid="48268"/>
                                        </p:tgtEl>
                                        <p:attrNameLst>
                                          <p:attrName>style.visibility</p:attrName>
                                        </p:attrNameLst>
                                      </p:cBhvr>
                                      <p:to>
                                        <p:strVal val="visible"/>
                                      </p:to>
                                    </p:set>
                                    <p:anim calcmode="lin" valueType="num">
                                      <p:cBhvr>
                                        <p:cTn id="76" dur="500" fill="hold"/>
                                        <p:tgtEl>
                                          <p:spTgt spid="48268"/>
                                        </p:tgtEl>
                                        <p:attrNameLst>
                                          <p:attrName>ppt_w</p:attrName>
                                        </p:attrNameLst>
                                      </p:cBhvr>
                                      <p:tavLst>
                                        <p:tav tm="0">
                                          <p:val>
                                            <p:fltVal val="0"/>
                                          </p:val>
                                        </p:tav>
                                        <p:tav tm="100000">
                                          <p:val>
                                            <p:strVal val="#ppt_w"/>
                                          </p:val>
                                        </p:tav>
                                      </p:tavLst>
                                    </p:anim>
                                    <p:anim calcmode="lin" valueType="num">
                                      <p:cBhvr>
                                        <p:cTn id="77" dur="500" fill="hold"/>
                                        <p:tgtEl>
                                          <p:spTgt spid="48268"/>
                                        </p:tgtEl>
                                        <p:attrNameLst>
                                          <p:attrName>ppt_h</p:attrName>
                                        </p:attrNameLst>
                                      </p:cBhvr>
                                      <p:tavLst>
                                        <p:tav tm="0">
                                          <p:val>
                                            <p:fltVal val="0"/>
                                          </p:val>
                                        </p:tav>
                                        <p:tav tm="100000">
                                          <p:val>
                                            <p:strVal val="#ppt_h"/>
                                          </p:val>
                                        </p:tav>
                                      </p:tavLst>
                                    </p:anim>
                                    <p:animEffect transition="in" filter="fade">
                                      <p:cBhvr>
                                        <p:cTn id="78" dur="500"/>
                                        <p:tgtEl>
                                          <p:spTgt spid="48268"/>
                                        </p:tgtEl>
                                      </p:cBhvr>
                                    </p:animEffect>
                                  </p:childTnLst>
                                </p:cTn>
                              </p:par>
                              <p:par>
                                <p:cTn id="79" presetID="53" presetClass="entr" presetSubtype="0" fill="hold" nodeType="withEffect">
                                  <p:stCondLst>
                                    <p:cond delay="0"/>
                                  </p:stCondLst>
                                  <p:childTnLst>
                                    <p:set>
                                      <p:cBhvr>
                                        <p:cTn id="80" dur="1" fill="hold">
                                          <p:stCondLst>
                                            <p:cond delay="0"/>
                                          </p:stCondLst>
                                        </p:cTn>
                                        <p:tgtEl>
                                          <p:spTgt spid="48241"/>
                                        </p:tgtEl>
                                        <p:attrNameLst>
                                          <p:attrName>style.visibility</p:attrName>
                                        </p:attrNameLst>
                                      </p:cBhvr>
                                      <p:to>
                                        <p:strVal val="visible"/>
                                      </p:to>
                                    </p:set>
                                    <p:anim calcmode="lin" valueType="num">
                                      <p:cBhvr>
                                        <p:cTn id="81" dur="500" fill="hold"/>
                                        <p:tgtEl>
                                          <p:spTgt spid="48241"/>
                                        </p:tgtEl>
                                        <p:attrNameLst>
                                          <p:attrName>ppt_w</p:attrName>
                                        </p:attrNameLst>
                                      </p:cBhvr>
                                      <p:tavLst>
                                        <p:tav tm="0">
                                          <p:val>
                                            <p:fltVal val="0"/>
                                          </p:val>
                                        </p:tav>
                                        <p:tav tm="100000">
                                          <p:val>
                                            <p:strVal val="#ppt_w"/>
                                          </p:val>
                                        </p:tav>
                                      </p:tavLst>
                                    </p:anim>
                                    <p:anim calcmode="lin" valueType="num">
                                      <p:cBhvr>
                                        <p:cTn id="82" dur="500" fill="hold"/>
                                        <p:tgtEl>
                                          <p:spTgt spid="48241"/>
                                        </p:tgtEl>
                                        <p:attrNameLst>
                                          <p:attrName>ppt_h</p:attrName>
                                        </p:attrNameLst>
                                      </p:cBhvr>
                                      <p:tavLst>
                                        <p:tav tm="0">
                                          <p:val>
                                            <p:fltVal val="0"/>
                                          </p:val>
                                        </p:tav>
                                        <p:tav tm="100000">
                                          <p:val>
                                            <p:strVal val="#ppt_h"/>
                                          </p:val>
                                        </p:tav>
                                      </p:tavLst>
                                    </p:anim>
                                    <p:animEffect transition="in" filter="fade">
                                      <p:cBhvr>
                                        <p:cTn id="83" dur="500"/>
                                        <p:tgtEl>
                                          <p:spTgt spid="48241"/>
                                        </p:tgtEl>
                                      </p:cBhvr>
                                    </p:animEffect>
                                  </p:childTnLst>
                                </p:cTn>
                              </p:par>
                              <p:par>
                                <p:cTn id="84" presetID="53" presetClass="entr" presetSubtype="0" fill="hold" nodeType="withEffect">
                                  <p:stCondLst>
                                    <p:cond delay="400"/>
                                  </p:stCondLst>
                                  <p:childTnLst>
                                    <p:set>
                                      <p:cBhvr>
                                        <p:cTn id="85" dur="1" fill="hold">
                                          <p:stCondLst>
                                            <p:cond delay="0"/>
                                          </p:stCondLst>
                                        </p:cTn>
                                        <p:tgtEl>
                                          <p:spTgt spid="48258"/>
                                        </p:tgtEl>
                                        <p:attrNameLst>
                                          <p:attrName>style.visibility</p:attrName>
                                        </p:attrNameLst>
                                      </p:cBhvr>
                                      <p:to>
                                        <p:strVal val="visible"/>
                                      </p:to>
                                    </p:set>
                                    <p:anim calcmode="lin" valueType="num">
                                      <p:cBhvr>
                                        <p:cTn id="86" dur="500" fill="hold"/>
                                        <p:tgtEl>
                                          <p:spTgt spid="48258"/>
                                        </p:tgtEl>
                                        <p:attrNameLst>
                                          <p:attrName>ppt_w</p:attrName>
                                        </p:attrNameLst>
                                      </p:cBhvr>
                                      <p:tavLst>
                                        <p:tav tm="0">
                                          <p:val>
                                            <p:fltVal val="0"/>
                                          </p:val>
                                        </p:tav>
                                        <p:tav tm="100000">
                                          <p:val>
                                            <p:strVal val="#ppt_w"/>
                                          </p:val>
                                        </p:tav>
                                      </p:tavLst>
                                    </p:anim>
                                    <p:anim calcmode="lin" valueType="num">
                                      <p:cBhvr>
                                        <p:cTn id="87" dur="500" fill="hold"/>
                                        <p:tgtEl>
                                          <p:spTgt spid="48258"/>
                                        </p:tgtEl>
                                        <p:attrNameLst>
                                          <p:attrName>ppt_h</p:attrName>
                                        </p:attrNameLst>
                                      </p:cBhvr>
                                      <p:tavLst>
                                        <p:tav tm="0">
                                          <p:val>
                                            <p:fltVal val="0"/>
                                          </p:val>
                                        </p:tav>
                                        <p:tav tm="100000">
                                          <p:val>
                                            <p:strVal val="#ppt_h"/>
                                          </p:val>
                                        </p:tav>
                                      </p:tavLst>
                                    </p:anim>
                                    <p:animEffect transition="in" filter="fade">
                                      <p:cBhvr>
                                        <p:cTn id="88" dur="500"/>
                                        <p:tgtEl>
                                          <p:spTgt spid="48258"/>
                                        </p:tgtEl>
                                      </p:cBhvr>
                                    </p:animEffect>
                                  </p:childTnLst>
                                </p:cTn>
                              </p:par>
                            </p:childTnLst>
                          </p:cTn>
                        </p:par>
                        <p:par>
                          <p:cTn id="89" fill="hold" nodeType="afterGroup">
                            <p:stCondLst>
                              <p:cond delay="7200"/>
                            </p:stCondLst>
                            <p:childTnLst>
                              <p:par>
                                <p:cTn id="90" presetID="42" presetClass="entr" presetSubtype="0" fill="hold" grpId="0" nodeType="afterEffect">
                                  <p:stCondLst>
                                    <p:cond delay="0"/>
                                  </p:stCondLst>
                                  <p:childTnLst>
                                    <p:set>
                                      <p:cBhvr>
                                        <p:cTn id="91" dur="1" fill="hold">
                                          <p:stCondLst>
                                            <p:cond delay="0"/>
                                          </p:stCondLst>
                                        </p:cTn>
                                        <p:tgtEl>
                                          <p:spTgt spid="48291"/>
                                        </p:tgtEl>
                                        <p:attrNameLst>
                                          <p:attrName>style.visibility</p:attrName>
                                        </p:attrNameLst>
                                      </p:cBhvr>
                                      <p:to>
                                        <p:strVal val="visible"/>
                                      </p:to>
                                    </p:set>
                                    <p:animEffect transition="in" filter="fade">
                                      <p:cBhvr>
                                        <p:cTn id="92" dur="1000"/>
                                        <p:tgtEl>
                                          <p:spTgt spid="48291"/>
                                        </p:tgtEl>
                                      </p:cBhvr>
                                    </p:animEffect>
                                    <p:anim calcmode="lin" valueType="num">
                                      <p:cBhvr>
                                        <p:cTn id="93" dur="1000" fill="hold"/>
                                        <p:tgtEl>
                                          <p:spTgt spid="48291"/>
                                        </p:tgtEl>
                                        <p:attrNameLst>
                                          <p:attrName>ppt_x</p:attrName>
                                        </p:attrNameLst>
                                      </p:cBhvr>
                                      <p:tavLst>
                                        <p:tav tm="0">
                                          <p:val>
                                            <p:strVal val="#ppt_x"/>
                                          </p:val>
                                        </p:tav>
                                        <p:tav tm="100000">
                                          <p:val>
                                            <p:strVal val="#ppt_x"/>
                                          </p:val>
                                        </p:tav>
                                      </p:tavLst>
                                    </p:anim>
                                    <p:anim calcmode="lin" valueType="num">
                                      <p:cBhvr>
                                        <p:cTn id="94" dur="1000" fill="hold"/>
                                        <p:tgtEl>
                                          <p:spTgt spid="48291"/>
                                        </p:tgtEl>
                                        <p:attrNameLst>
                                          <p:attrName>ppt_y</p:attrName>
                                        </p:attrNameLst>
                                      </p:cBhvr>
                                      <p:tavLst>
                                        <p:tav tm="0">
                                          <p:val>
                                            <p:strVal val="#ppt_y+.1"/>
                                          </p:val>
                                        </p:tav>
                                        <p:tav tm="100000">
                                          <p:val>
                                            <p:strVal val="#ppt_y"/>
                                          </p:val>
                                        </p:tav>
                                      </p:tavLst>
                                    </p:anim>
                                  </p:childTnLst>
                                </p:cTn>
                              </p:par>
                              <p:par>
                                <p:cTn id="95" presetID="53" presetClass="entr" presetSubtype="0" fill="hold" nodeType="withEffect">
                                  <p:stCondLst>
                                    <p:cond delay="700"/>
                                  </p:stCondLst>
                                  <p:childTnLst>
                                    <p:set>
                                      <p:cBhvr>
                                        <p:cTn id="96" dur="1" fill="hold">
                                          <p:stCondLst>
                                            <p:cond delay="0"/>
                                          </p:stCondLst>
                                        </p:cTn>
                                        <p:tgtEl>
                                          <p:spTgt spid="48280"/>
                                        </p:tgtEl>
                                        <p:attrNameLst>
                                          <p:attrName>style.visibility</p:attrName>
                                        </p:attrNameLst>
                                      </p:cBhvr>
                                      <p:to>
                                        <p:strVal val="visible"/>
                                      </p:to>
                                    </p:set>
                                    <p:anim calcmode="lin" valueType="num">
                                      <p:cBhvr>
                                        <p:cTn id="97" dur="500" fill="hold"/>
                                        <p:tgtEl>
                                          <p:spTgt spid="48280"/>
                                        </p:tgtEl>
                                        <p:attrNameLst>
                                          <p:attrName>ppt_w</p:attrName>
                                        </p:attrNameLst>
                                      </p:cBhvr>
                                      <p:tavLst>
                                        <p:tav tm="0">
                                          <p:val>
                                            <p:fltVal val="0"/>
                                          </p:val>
                                        </p:tav>
                                        <p:tav tm="100000">
                                          <p:val>
                                            <p:strVal val="#ppt_w"/>
                                          </p:val>
                                        </p:tav>
                                      </p:tavLst>
                                    </p:anim>
                                    <p:anim calcmode="lin" valueType="num">
                                      <p:cBhvr>
                                        <p:cTn id="98" dur="500" fill="hold"/>
                                        <p:tgtEl>
                                          <p:spTgt spid="48280"/>
                                        </p:tgtEl>
                                        <p:attrNameLst>
                                          <p:attrName>ppt_h</p:attrName>
                                        </p:attrNameLst>
                                      </p:cBhvr>
                                      <p:tavLst>
                                        <p:tav tm="0">
                                          <p:val>
                                            <p:fltVal val="0"/>
                                          </p:val>
                                        </p:tav>
                                        <p:tav tm="100000">
                                          <p:val>
                                            <p:strVal val="#ppt_h"/>
                                          </p:val>
                                        </p:tav>
                                      </p:tavLst>
                                    </p:anim>
                                    <p:animEffect transition="in" filter="fade">
                                      <p:cBhvr>
                                        <p:cTn id="99" dur="500"/>
                                        <p:tgtEl>
                                          <p:spTgt spid="48280"/>
                                        </p:tgtEl>
                                      </p:cBhvr>
                                    </p:animEffect>
                                  </p:childTnLst>
                                </p:cTn>
                              </p:par>
                              <p:par>
                                <p:cTn id="100" presetID="53" presetClass="entr" presetSubtype="0" fill="hold" nodeType="withEffect">
                                  <p:stCondLst>
                                    <p:cond delay="0"/>
                                  </p:stCondLst>
                                  <p:childTnLst>
                                    <p:set>
                                      <p:cBhvr>
                                        <p:cTn id="101" dur="1" fill="hold">
                                          <p:stCondLst>
                                            <p:cond delay="0"/>
                                          </p:stCondLst>
                                        </p:cTn>
                                        <p:tgtEl>
                                          <p:spTgt spid="48248"/>
                                        </p:tgtEl>
                                        <p:attrNameLst>
                                          <p:attrName>style.visibility</p:attrName>
                                        </p:attrNameLst>
                                      </p:cBhvr>
                                      <p:to>
                                        <p:strVal val="visible"/>
                                      </p:to>
                                    </p:set>
                                    <p:anim calcmode="lin" valueType="num">
                                      <p:cBhvr>
                                        <p:cTn id="102" dur="500" fill="hold"/>
                                        <p:tgtEl>
                                          <p:spTgt spid="48248"/>
                                        </p:tgtEl>
                                        <p:attrNameLst>
                                          <p:attrName>ppt_w</p:attrName>
                                        </p:attrNameLst>
                                      </p:cBhvr>
                                      <p:tavLst>
                                        <p:tav tm="0">
                                          <p:val>
                                            <p:fltVal val="0"/>
                                          </p:val>
                                        </p:tav>
                                        <p:tav tm="100000">
                                          <p:val>
                                            <p:strVal val="#ppt_w"/>
                                          </p:val>
                                        </p:tav>
                                      </p:tavLst>
                                    </p:anim>
                                    <p:anim calcmode="lin" valueType="num">
                                      <p:cBhvr>
                                        <p:cTn id="103" dur="500" fill="hold"/>
                                        <p:tgtEl>
                                          <p:spTgt spid="48248"/>
                                        </p:tgtEl>
                                        <p:attrNameLst>
                                          <p:attrName>ppt_h</p:attrName>
                                        </p:attrNameLst>
                                      </p:cBhvr>
                                      <p:tavLst>
                                        <p:tav tm="0">
                                          <p:val>
                                            <p:fltVal val="0"/>
                                          </p:val>
                                        </p:tav>
                                        <p:tav tm="100000">
                                          <p:val>
                                            <p:strVal val="#ppt_h"/>
                                          </p:val>
                                        </p:tav>
                                      </p:tavLst>
                                    </p:anim>
                                    <p:animEffect transition="in" filter="fade">
                                      <p:cBhvr>
                                        <p:cTn id="104" dur="500"/>
                                        <p:tgtEl>
                                          <p:spTgt spid="48248"/>
                                        </p:tgtEl>
                                      </p:cBhvr>
                                    </p:animEffect>
                                  </p:childTnLst>
                                </p:cTn>
                              </p:par>
                              <p:par>
                                <p:cTn id="105" presetID="53" presetClass="entr" presetSubtype="0" fill="hold" nodeType="withEffect">
                                  <p:stCondLst>
                                    <p:cond delay="0"/>
                                  </p:stCondLst>
                                  <p:childTnLst>
                                    <p:set>
                                      <p:cBhvr>
                                        <p:cTn id="106" dur="1" fill="hold">
                                          <p:stCondLst>
                                            <p:cond delay="0"/>
                                          </p:stCondLst>
                                        </p:cTn>
                                        <p:tgtEl>
                                          <p:spTgt spid="48267"/>
                                        </p:tgtEl>
                                        <p:attrNameLst>
                                          <p:attrName>style.visibility</p:attrName>
                                        </p:attrNameLst>
                                      </p:cBhvr>
                                      <p:to>
                                        <p:strVal val="visible"/>
                                      </p:to>
                                    </p:set>
                                    <p:anim calcmode="lin" valueType="num">
                                      <p:cBhvr>
                                        <p:cTn id="107" dur="500" fill="hold"/>
                                        <p:tgtEl>
                                          <p:spTgt spid="48267"/>
                                        </p:tgtEl>
                                        <p:attrNameLst>
                                          <p:attrName>ppt_w</p:attrName>
                                        </p:attrNameLst>
                                      </p:cBhvr>
                                      <p:tavLst>
                                        <p:tav tm="0">
                                          <p:val>
                                            <p:fltVal val="0"/>
                                          </p:val>
                                        </p:tav>
                                        <p:tav tm="100000">
                                          <p:val>
                                            <p:strVal val="#ppt_w"/>
                                          </p:val>
                                        </p:tav>
                                      </p:tavLst>
                                    </p:anim>
                                    <p:anim calcmode="lin" valueType="num">
                                      <p:cBhvr>
                                        <p:cTn id="108" dur="500" fill="hold"/>
                                        <p:tgtEl>
                                          <p:spTgt spid="48267"/>
                                        </p:tgtEl>
                                        <p:attrNameLst>
                                          <p:attrName>ppt_h</p:attrName>
                                        </p:attrNameLst>
                                      </p:cBhvr>
                                      <p:tavLst>
                                        <p:tav tm="0">
                                          <p:val>
                                            <p:fltVal val="0"/>
                                          </p:val>
                                        </p:tav>
                                        <p:tav tm="100000">
                                          <p:val>
                                            <p:strVal val="#ppt_h"/>
                                          </p:val>
                                        </p:tav>
                                      </p:tavLst>
                                    </p:anim>
                                    <p:animEffect transition="in" filter="fade">
                                      <p:cBhvr>
                                        <p:cTn id="109" dur="500"/>
                                        <p:tgtEl>
                                          <p:spTgt spid="48267"/>
                                        </p:tgtEl>
                                      </p:cBhvr>
                                    </p:animEffect>
                                  </p:childTnLst>
                                </p:cTn>
                              </p:par>
                              <p:par>
                                <p:cTn id="110" presetID="8" presetClass="emph" presetSubtype="0" fill="hold" nodeType="withEffect">
                                  <p:stCondLst>
                                    <p:cond delay="0"/>
                                  </p:stCondLst>
                                  <p:childTnLst>
                                    <p:animRot by="21600000">
                                      <p:cBhvr>
                                        <p:cTn id="111" dur="2000" fill="hold"/>
                                        <p:tgtEl>
                                          <p:spTgt spid="48267"/>
                                        </p:tgtEl>
                                        <p:attrNameLst>
                                          <p:attrName>r</p:attrName>
                                        </p:attrNameLst>
                                      </p:cBhvr>
                                    </p:animRot>
                                  </p:childTnLst>
                                </p:cTn>
                              </p:par>
                              <p:par>
                                <p:cTn id="112" presetID="53" presetClass="entr" presetSubtype="0" fill="hold" nodeType="withEffect">
                                  <p:stCondLst>
                                    <p:cond delay="400"/>
                                  </p:stCondLst>
                                  <p:childTnLst>
                                    <p:set>
                                      <p:cBhvr>
                                        <p:cTn id="113" dur="1" fill="hold">
                                          <p:stCondLst>
                                            <p:cond delay="0"/>
                                          </p:stCondLst>
                                        </p:cTn>
                                        <p:tgtEl>
                                          <p:spTgt spid="48278"/>
                                        </p:tgtEl>
                                        <p:attrNameLst>
                                          <p:attrName>style.visibility</p:attrName>
                                        </p:attrNameLst>
                                      </p:cBhvr>
                                      <p:to>
                                        <p:strVal val="visible"/>
                                      </p:to>
                                    </p:set>
                                    <p:anim calcmode="lin" valueType="num">
                                      <p:cBhvr>
                                        <p:cTn id="114" dur="500" fill="hold"/>
                                        <p:tgtEl>
                                          <p:spTgt spid="48278"/>
                                        </p:tgtEl>
                                        <p:attrNameLst>
                                          <p:attrName>ppt_w</p:attrName>
                                        </p:attrNameLst>
                                      </p:cBhvr>
                                      <p:tavLst>
                                        <p:tav tm="0">
                                          <p:val>
                                            <p:fltVal val="0"/>
                                          </p:val>
                                        </p:tav>
                                        <p:tav tm="100000">
                                          <p:val>
                                            <p:strVal val="#ppt_w"/>
                                          </p:val>
                                        </p:tav>
                                      </p:tavLst>
                                    </p:anim>
                                    <p:anim calcmode="lin" valueType="num">
                                      <p:cBhvr>
                                        <p:cTn id="115" dur="500" fill="hold"/>
                                        <p:tgtEl>
                                          <p:spTgt spid="48278"/>
                                        </p:tgtEl>
                                        <p:attrNameLst>
                                          <p:attrName>ppt_h</p:attrName>
                                        </p:attrNameLst>
                                      </p:cBhvr>
                                      <p:tavLst>
                                        <p:tav tm="0">
                                          <p:val>
                                            <p:fltVal val="0"/>
                                          </p:val>
                                        </p:tav>
                                        <p:tav tm="100000">
                                          <p:val>
                                            <p:strVal val="#ppt_h"/>
                                          </p:val>
                                        </p:tav>
                                      </p:tavLst>
                                    </p:anim>
                                    <p:animEffect transition="in" filter="fade">
                                      <p:cBhvr>
                                        <p:cTn id="116" dur="500"/>
                                        <p:tgtEl>
                                          <p:spTgt spid="48278"/>
                                        </p:tgtEl>
                                      </p:cBhvr>
                                    </p:animEffect>
                                  </p:childTnLst>
                                </p:cTn>
                              </p:par>
                              <p:par>
                                <p:cTn id="117" presetID="8" presetClass="emph" presetSubtype="0" fill="hold" nodeType="withEffect">
                                  <p:stCondLst>
                                    <p:cond delay="400"/>
                                  </p:stCondLst>
                                  <p:childTnLst>
                                    <p:animRot by="21600000">
                                      <p:cBhvr>
                                        <p:cTn id="118" dur="2000" fill="hold"/>
                                        <p:tgtEl>
                                          <p:spTgt spid="48278"/>
                                        </p:tgtEl>
                                        <p:attrNameLst>
                                          <p:attrName>r</p:attrName>
                                        </p:attrNameLst>
                                      </p:cBhvr>
                                    </p:animRot>
                                  </p:childTnLst>
                                </p:cTn>
                              </p:par>
                              <p:par>
                                <p:cTn id="119" presetID="53" presetClass="entr" presetSubtype="0" fill="hold" nodeType="withEffect">
                                  <p:stCondLst>
                                    <p:cond delay="0"/>
                                  </p:stCondLst>
                                  <p:childTnLst>
                                    <p:set>
                                      <p:cBhvr>
                                        <p:cTn id="120" dur="1" fill="hold">
                                          <p:stCondLst>
                                            <p:cond delay="0"/>
                                          </p:stCondLst>
                                        </p:cTn>
                                        <p:tgtEl>
                                          <p:spTgt spid="48266"/>
                                        </p:tgtEl>
                                        <p:attrNameLst>
                                          <p:attrName>style.visibility</p:attrName>
                                        </p:attrNameLst>
                                      </p:cBhvr>
                                      <p:to>
                                        <p:strVal val="visible"/>
                                      </p:to>
                                    </p:set>
                                    <p:anim calcmode="lin" valueType="num">
                                      <p:cBhvr>
                                        <p:cTn id="121" dur="500" fill="hold"/>
                                        <p:tgtEl>
                                          <p:spTgt spid="48266"/>
                                        </p:tgtEl>
                                        <p:attrNameLst>
                                          <p:attrName>ppt_w</p:attrName>
                                        </p:attrNameLst>
                                      </p:cBhvr>
                                      <p:tavLst>
                                        <p:tav tm="0">
                                          <p:val>
                                            <p:fltVal val="0"/>
                                          </p:val>
                                        </p:tav>
                                        <p:tav tm="100000">
                                          <p:val>
                                            <p:strVal val="#ppt_w"/>
                                          </p:val>
                                        </p:tav>
                                      </p:tavLst>
                                    </p:anim>
                                    <p:anim calcmode="lin" valueType="num">
                                      <p:cBhvr>
                                        <p:cTn id="122" dur="500" fill="hold"/>
                                        <p:tgtEl>
                                          <p:spTgt spid="48266"/>
                                        </p:tgtEl>
                                        <p:attrNameLst>
                                          <p:attrName>ppt_h</p:attrName>
                                        </p:attrNameLst>
                                      </p:cBhvr>
                                      <p:tavLst>
                                        <p:tav tm="0">
                                          <p:val>
                                            <p:fltVal val="0"/>
                                          </p:val>
                                        </p:tav>
                                        <p:tav tm="100000">
                                          <p:val>
                                            <p:strVal val="#ppt_h"/>
                                          </p:val>
                                        </p:tav>
                                      </p:tavLst>
                                    </p:anim>
                                    <p:animEffect transition="in" filter="fade">
                                      <p:cBhvr>
                                        <p:cTn id="123" dur="500"/>
                                        <p:tgtEl>
                                          <p:spTgt spid="48266"/>
                                        </p:tgtEl>
                                      </p:cBhvr>
                                    </p:animEffect>
                                  </p:childTnLst>
                                </p:cTn>
                              </p:par>
                              <p:par>
                                <p:cTn id="124" presetID="8" presetClass="emph" presetSubtype="0" fill="hold" nodeType="withEffect">
                                  <p:stCondLst>
                                    <p:cond delay="0"/>
                                  </p:stCondLst>
                                  <p:childTnLst>
                                    <p:animRot by="21600000">
                                      <p:cBhvr>
                                        <p:cTn id="125" dur="2000" fill="hold"/>
                                        <p:tgtEl>
                                          <p:spTgt spid="48266"/>
                                        </p:tgtEl>
                                        <p:attrNameLst>
                                          <p:attrName>r</p:attrName>
                                        </p:attrNameLst>
                                      </p:cBhvr>
                                    </p:animRot>
                                  </p:childTnLst>
                                </p:cTn>
                              </p:par>
                              <p:par>
                                <p:cTn id="126" presetID="53" presetClass="entr" presetSubtype="0" fill="hold" nodeType="withEffect">
                                  <p:stCondLst>
                                    <p:cond delay="400"/>
                                  </p:stCondLst>
                                  <p:childTnLst>
                                    <p:set>
                                      <p:cBhvr>
                                        <p:cTn id="127" dur="1" fill="hold">
                                          <p:stCondLst>
                                            <p:cond delay="0"/>
                                          </p:stCondLst>
                                        </p:cTn>
                                        <p:tgtEl>
                                          <p:spTgt spid="48275"/>
                                        </p:tgtEl>
                                        <p:attrNameLst>
                                          <p:attrName>style.visibility</p:attrName>
                                        </p:attrNameLst>
                                      </p:cBhvr>
                                      <p:to>
                                        <p:strVal val="visible"/>
                                      </p:to>
                                    </p:set>
                                    <p:anim calcmode="lin" valueType="num">
                                      <p:cBhvr>
                                        <p:cTn id="128" dur="500" fill="hold"/>
                                        <p:tgtEl>
                                          <p:spTgt spid="48275"/>
                                        </p:tgtEl>
                                        <p:attrNameLst>
                                          <p:attrName>ppt_w</p:attrName>
                                        </p:attrNameLst>
                                      </p:cBhvr>
                                      <p:tavLst>
                                        <p:tav tm="0">
                                          <p:val>
                                            <p:fltVal val="0"/>
                                          </p:val>
                                        </p:tav>
                                        <p:tav tm="100000">
                                          <p:val>
                                            <p:strVal val="#ppt_w"/>
                                          </p:val>
                                        </p:tav>
                                      </p:tavLst>
                                    </p:anim>
                                    <p:anim calcmode="lin" valueType="num">
                                      <p:cBhvr>
                                        <p:cTn id="129" dur="500" fill="hold"/>
                                        <p:tgtEl>
                                          <p:spTgt spid="48275"/>
                                        </p:tgtEl>
                                        <p:attrNameLst>
                                          <p:attrName>ppt_h</p:attrName>
                                        </p:attrNameLst>
                                      </p:cBhvr>
                                      <p:tavLst>
                                        <p:tav tm="0">
                                          <p:val>
                                            <p:fltVal val="0"/>
                                          </p:val>
                                        </p:tav>
                                        <p:tav tm="100000">
                                          <p:val>
                                            <p:strVal val="#ppt_h"/>
                                          </p:val>
                                        </p:tav>
                                      </p:tavLst>
                                    </p:anim>
                                    <p:animEffect transition="in" filter="fade">
                                      <p:cBhvr>
                                        <p:cTn id="130" dur="500"/>
                                        <p:tgtEl>
                                          <p:spTgt spid="48275"/>
                                        </p:tgtEl>
                                      </p:cBhvr>
                                    </p:animEffect>
                                  </p:childTnLst>
                                </p:cTn>
                              </p:par>
                              <p:par>
                                <p:cTn id="131" presetID="8" presetClass="emph" presetSubtype="0" fill="hold" nodeType="withEffect">
                                  <p:stCondLst>
                                    <p:cond delay="400"/>
                                  </p:stCondLst>
                                  <p:childTnLst>
                                    <p:animRot by="21600000">
                                      <p:cBhvr>
                                        <p:cTn id="132" dur="2000" fill="hold"/>
                                        <p:tgtEl>
                                          <p:spTgt spid="48275"/>
                                        </p:tgtEl>
                                        <p:attrNameLst>
                                          <p:attrName>r</p:attrName>
                                        </p:attrNameLst>
                                      </p:cBhvr>
                                    </p:animRot>
                                  </p:childTnLst>
                                </p:cTn>
                              </p:par>
                              <p:par>
                                <p:cTn id="133" presetID="53" presetClass="entr" presetSubtype="0" fill="hold" nodeType="withEffect">
                                  <p:stCondLst>
                                    <p:cond delay="0"/>
                                  </p:stCondLst>
                                  <p:childTnLst>
                                    <p:set>
                                      <p:cBhvr>
                                        <p:cTn id="134" dur="1" fill="hold">
                                          <p:stCondLst>
                                            <p:cond delay="0"/>
                                          </p:stCondLst>
                                        </p:cTn>
                                        <p:tgtEl>
                                          <p:spTgt spid="48265"/>
                                        </p:tgtEl>
                                        <p:attrNameLst>
                                          <p:attrName>style.visibility</p:attrName>
                                        </p:attrNameLst>
                                      </p:cBhvr>
                                      <p:to>
                                        <p:strVal val="visible"/>
                                      </p:to>
                                    </p:set>
                                    <p:anim calcmode="lin" valueType="num">
                                      <p:cBhvr>
                                        <p:cTn id="135" dur="500" fill="hold"/>
                                        <p:tgtEl>
                                          <p:spTgt spid="48265"/>
                                        </p:tgtEl>
                                        <p:attrNameLst>
                                          <p:attrName>ppt_w</p:attrName>
                                        </p:attrNameLst>
                                      </p:cBhvr>
                                      <p:tavLst>
                                        <p:tav tm="0">
                                          <p:val>
                                            <p:fltVal val="0"/>
                                          </p:val>
                                        </p:tav>
                                        <p:tav tm="100000">
                                          <p:val>
                                            <p:strVal val="#ppt_w"/>
                                          </p:val>
                                        </p:tav>
                                      </p:tavLst>
                                    </p:anim>
                                    <p:anim calcmode="lin" valueType="num">
                                      <p:cBhvr>
                                        <p:cTn id="136" dur="500" fill="hold"/>
                                        <p:tgtEl>
                                          <p:spTgt spid="48265"/>
                                        </p:tgtEl>
                                        <p:attrNameLst>
                                          <p:attrName>ppt_h</p:attrName>
                                        </p:attrNameLst>
                                      </p:cBhvr>
                                      <p:tavLst>
                                        <p:tav tm="0">
                                          <p:val>
                                            <p:fltVal val="0"/>
                                          </p:val>
                                        </p:tav>
                                        <p:tav tm="100000">
                                          <p:val>
                                            <p:strVal val="#ppt_h"/>
                                          </p:val>
                                        </p:tav>
                                      </p:tavLst>
                                    </p:anim>
                                    <p:animEffect transition="in" filter="fade">
                                      <p:cBhvr>
                                        <p:cTn id="137" dur="500"/>
                                        <p:tgtEl>
                                          <p:spTgt spid="48265"/>
                                        </p:tgtEl>
                                      </p:cBhvr>
                                    </p:animEffect>
                                  </p:childTnLst>
                                </p:cTn>
                              </p:par>
                              <p:par>
                                <p:cTn id="138" presetID="8" presetClass="emph" presetSubtype="0" fill="hold" nodeType="withEffect">
                                  <p:stCondLst>
                                    <p:cond delay="0"/>
                                  </p:stCondLst>
                                  <p:childTnLst>
                                    <p:animRot by="21600000">
                                      <p:cBhvr>
                                        <p:cTn id="139" dur="2000" fill="hold"/>
                                        <p:tgtEl>
                                          <p:spTgt spid="48265"/>
                                        </p:tgtEl>
                                        <p:attrNameLst>
                                          <p:attrName>r</p:attrName>
                                        </p:attrNameLst>
                                      </p:cBhvr>
                                    </p:animRot>
                                  </p:childTnLst>
                                </p:cTn>
                              </p:par>
                              <p:par>
                                <p:cTn id="140" presetID="22" presetClass="entr" presetSubtype="2" fill="hold" grpId="0" nodeType="withEffect">
                                  <p:stCondLst>
                                    <p:cond delay="500"/>
                                  </p:stCondLst>
                                  <p:childTnLst>
                                    <p:set>
                                      <p:cBhvr>
                                        <p:cTn id="141" dur="1" fill="hold">
                                          <p:stCondLst>
                                            <p:cond delay="0"/>
                                          </p:stCondLst>
                                        </p:cTn>
                                        <p:tgtEl>
                                          <p:spTgt spid="48292">
                                            <p:txEl>
                                              <p:pRg st="0" end="0"/>
                                            </p:txEl>
                                          </p:spTgt>
                                        </p:tgtEl>
                                        <p:attrNameLst>
                                          <p:attrName>style.visibility</p:attrName>
                                        </p:attrNameLst>
                                      </p:cBhvr>
                                      <p:to>
                                        <p:strVal val="visible"/>
                                      </p:to>
                                    </p:set>
                                    <p:animEffect transition="in" filter="wipe(right)">
                                      <p:cBhvr>
                                        <p:cTn id="142" dur="500"/>
                                        <p:tgtEl>
                                          <p:spTgt spid="4829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15" grpId="0" animBg="1"/>
      <p:bldP spid="48216" grpId="0" animBg="1"/>
      <p:bldP spid="48217" grpId="0" animBg="1"/>
      <p:bldP spid="48218" grpId="0" animBg="1"/>
      <p:bldP spid="48221" grpId="0" animBg="1"/>
      <p:bldP spid="48222" grpId="0" animBg="1"/>
      <p:bldP spid="48223" grpId="0" animBg="1"/>
      <p:bldP spid="48224" grpId="0" animBg="1"/>
      <p:bldP spid="48232" grpId="0" animBg="1"/>
      <p:bldP spid="48240" grpId="0" animBg="1"/>
      <p:bldP spid="48255" grpId="0" animBg="1"/>
      <p:bldP spid="48256" grpId="0" animBg="1"/>
      <p:bldP spid="48276" grpId="0" animBg="1"/>
      <p:bldP spid="48277" grpId="0" animBg="1"/>
      <p:bldP spid="48279" grpId="0" animBg="1"/>
      <p:bldP spid="48287" grpId="0" animBg="1"/>
      <p:bldP spid="48291" grpId="0"/>
      <p:bldP spid="48292" grpId="0" build="p">
        <p:tmplLst>
          <p:tmpl lvl="1">
            <p:tnLst>
              <p:par>
                <p:cTn presetID="22" presetClass="entr" presetSubtype="2" fill="hold" nodeType="withEffect">
                  <p:stCondLst>
                    <p:cond delay="500"/>
                  </p:stCondLst>
                  <p:childTnLst>
                    <p:set>
                      <p:cBhvr>
                        <p:cTn dur="1" fill="hold">
                          <p:stCondLst>
                            <p:cond delay="0"/>
                          </p:stCondLst>
                        </p:cTn>
                        <p:tgtEl>
                          <p:spTgt spid="48292"/>
                        </p:tgtEl>
                        <p:attrNameLst>
                          <p:attrName>style.visibility</p:attrName>
                        </p:attrNameLst>
                      </p:cBhvr>
                      <p:to>
                        <p:strVal val="visible"/>
                      </p:to>
                    </p:set>
                    <p:animEffect transition="in" filter="wipe(right)">
                      <p:cBhvr>
                        <p:cTn dur="500"/>
                        <p:tgtEl>
                          <p:spTgt spid="48292"/>
                        </p:tgtEl>
                      </p:cBhvr>
                    </p:animEffect>
                  </p:childTnLst>
                </p:cTn>
              </p:par>
            </p:tnLst>
          </p:tmpl>
        </p:tmplLst>
      </p:bldP>
      <p:bldP spid="48219"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4803CF6-829B-4FD3-BFD0-1CF35D6733D8}" type="slidenum">
              <a:rPr lang="en-US" altLang="en-US"/>
              <a:pPr/>
              <a:t>‹#›</a:t>
            </a:fld>
            <a:endParaRPr lang="en-US" altLang="en-US"/>
          </a:p>
        </p:txBody>
      </p:sp>
    </p:spTree>
    <p:extLst>
      <p:ext uri="{BB962C8B-B14F-4D97-AF65-F5344CB8AC3E}">
        <p14:creationId xmlns:p14="http://schemas.microsoft.com/office/powerpoint/2010/main" val="3481221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
            <a:ext cx="205740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6200"/>
            <a:ext cx="601980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2F9E1180-22E7-4A82-B02A-95BAB49E2D46}" type="slidenum">
              <a:rPr lang="en-US" altLang="en-US"/>
              <a:pPr/>
              <a:t>‹#›</a:t>
            </a:fld>
            <a:endParaRPr lang="en-US" altLang="en-US"/>
          </a:p>
        </p:txBody>
      </p:sp>
    </p:spTree>
    <p:extLst>
      <p:ext uri="{BB962C8B-B14F-4D97-AF65-F5344CB8AC3E}">
        <p14:creationId xmlns:p14="http://schemas.microsoft.com/office/powerpoint/2010/main" val="4243027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696200"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B66142C-6D8A-4CAB-BB7C-20FDE10F5ECB}" type="slidenum">
              <a:rPr lang="en-US" altLang="en-US"/>
              <a:pPr/>
              <a:t>‹#›</a:t>
            </a:fld>
            <a:endParaRPr lang="en-US" altLang="en-US"/>
          </a:p>
        </p:txBody>
      </p:sp>
    </p:spTree>
    <p:extLst>
      <p:ext uri="{BB962C8B-B14F-4D97-AF65-F5344CB8AC3E}">
        <p14:creationId xmlns:p14="http://schemas.microsoft.com/office/powerpoint/2010/main" val="1212402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696200" cy="9144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457200" y="1600200"/>
            <a:ext cx="8229600" cy="4800600"/>
          </a:xfrm>
        </p:spPr>
        <p:txBody>
          <a:bodyPr/>
          <a:lstStyle/>
          <a:p>
            <a:pPr lvl="0"/>
            <a:r>
              <a:rPr lang="en-US" noProof="0" smtClean="0"/>
              <a:t>Click icon to add chart</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2AD3DA6C-2CE9-4437-B8ED-0F959143DC3B}" type="slidenum">
              <a:rPr lang="en-US" altLang="en-US"/>
              <a:pPr/>
              <a:t>‹#›</a:t>
            </a:fld>
            <a:endParaRPr lang="en-US" altLang="en-US"/>
          </a:p>
        </p:txBody>
      </p:sp>
    </p:spTree>
    <p:extLst>
      <p:ext uri="{BB962C8B-B14F-4D97-AF65-F5344CB8AC3E}">
        <p14:creationId xmlns:p14="http://schemas.microsoft.com/office/powerpoint/2010/main" val="3265741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696200" cy="9144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8006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C989F53-AF53-49FE-B9A2-D5AD50B945FE}" type="slidenum">
              <a:rPr lang="en-US" altLang="en-US"/>
              <a:pPr/>
              <a:t>‹#›</a:t>
            </a:fld>
            <a:endParaRPr lang="en-US" altLang="en-US"/>
          </a:p>
        </p:txBody>
      </p:sp>
    </p:spTree>
    <p:extLst>
      <p:ext uri="{BB962C8B-B14F-4D97-AF65-F5344CB8AC3E}">
        <p14:creationId xmlns:p14="http://schemas.microsoft.com/office/powerpoint/2010/main" val="4165011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E8CCF17-F6CD-4F14-AF8B-C784966D844C}" type="slidenum">
              <a:rPr lang="en-US" altLang="en-US"/>
              <a:pPr/>
              <a:t>‹#›</a:t>
            </a:fld>
            <a:endParaRPr lang="en-US" altLang="en-US"/>
          </a:p>
        </p:txBody>
      </p:sp>
    </p:spTree>
    <p:extLst>
      <p:ext uri="{BB962C8B-B14F-4D97-AF65-F5344CB8AC3E}">
        <p14:creationId xmlns:p14="http://schemas.microsoft.com/office/powerpoint/2010/main" val="419314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058EC20-D38F-4541-BF60-CD288BA036BC}" type="slidenum">
              <a:rPr lang="en-US" altLang="en-US"/>
              <a:pPr/>
              <a:t>‹#›</a:t>
            </a:fld>
            <a:endParaRPr lang="en-US" altLang="en-US"/>
          </a:p>
        </p:txBody>
      </p:sp>
    </p:spTree>
    <p:extLst>
      <p:ext uri="{BB962C8B-B14F-4D97-AF65-F5344CB8AC3E}">
        <p14:creationId xmlns:p14="http://schemas.microsoft.com/office/powerpoint/2010/main" val="175778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95BEDAB-C3EC-4772-B9BA-BCCF2F6E1F24}" type="slidenum">
              <a:rPr lang="en-US" altLang="en-US"/>
              <a:pPr/>
              <a:t>‹#›</a:t>
            </a:fld>
            <a:endParaRPr lang="en-US" altLang="en-US"/>
          </a:p>
        </p:txBody>
      </p:sp>
    </p:spTree>
    <p:extLst>
      <p:ext uri="{BB962C8B-B14F-4D97-AF65-F5344CB8AC3E}">
        <p14:creationId xmlns:p14="http://schemas.microsoft.com/office/powerpoint/2010/main" val="2428988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C96E47D9-7095-4EC1-B245-CADFE67F8049}" type="slidenum">
              <a:rPr lang="en-US" altLang="en-US"/>
              <a:pPr/>
              <a:t>‹#›</a:t>
            </a:fld>
            <a:endParaRPr lang="en-US" altLang="en-US"/>
          </a:p>
        </p:txBody>
      </p:sp>
    </p:spTree>
    <p:extLst>
      <p:ext uri="{BB962C8B-B14F-4D97-AF65-F5344CB8AC3E}">
        <p14:creationId xmlns:p14="http://schemas.microsoft.com/office/powerpoint/2010/main" val="391450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0D5EC04-E876-466B-8298-4FF2B6AD7DAF}" type="slidenum">
              <a:rPr lang="en-US" altLang="en-US"/>
              <a:pPr/>
              <a:t>‹#›</a:t>
            </a:fld>
            <a:endParaRPr lang="en-US" altLang="en-US"/>
          </a:p>
        </p:txBody>
      </p:sp>
    </p:spTree>
    <p:extLst>
      <p:ext uri="{BB962C8B-B14F-4D97-AF65-F5344CB8AC3E}">
        <p14:creationId xmlns:p14="http://schemas.microsoft.com/office/powerpoint/2010/main" val="2273618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943C9EA-54A9-4B3D-88E3-8A6CB940E445}" type="slidenum">
              <a:rPr lang="en-US" altLang="en-US"/>
              <a:pPr/>
              <a:t>‹#›</a:t>
            </a:fld>
            <a:endParaRPr lang="en-US" altLang="en-US"/>
          </a:p>
        </p:txBody>
      </p:sp>
    </p:spTree>
    <p:extLst>
      <p:ext uri="{BB962C8B-B14F-4D97-AF65-F5344CB8AC3E}">
        <p14:creationId xmlns:p14="http://schemas.microsoft.com/office/powerpoint/2010/main" val="4268539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BCCC2B7-6534-4846-BE57-DD0725704AFE}" type="slidenum">
              <a:rPr lang="en-US" altLang="en-US"/>
              <a:pPr/>
              <a:t>‹#›</a:t>
            </a:fld>
            <a:endParaRPr lang="en-US" altLang="en-US"/>
          </a:p>
        </p:txBody>
      </p:sp>
    </p:spTree>
    <p:extLst>
      <p:ext uri="{BB962C8B-B14F-4D97-AF65-F5344CB8AC3E}">
        <p14:creationId xmlns:p14="http://schemas.microsoft.com/office/powerpoint/2010/main" val="87171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BD51FC99-8763-4895-8184-518C08A0914E}" type="slidenum">
              <a:rPr lang="en-US" altLang="en-US"/>
              <a:pPr/>
              <a:t>‹#›</a:t>
            </a:fld>
            <a:endParaRPr lang="en-US" altLang="en-US"/>
          </a:p>
        </p:txBody>
      </p:sp>
    </p:spTree>
    <p:extLst>
      <p:ext uri="{BB962C8B-B14F-4D97-AF65-F5344CB8AC3E}">
        <p14:creationId xmlns:p14="http://schemas.microsoft.com/office/powerpoint/2010/main" val="2749222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22" name="Group 141"/>
          <p:cNvGrpSpPr>
            <a:grpSpLocks/>
          </p:cNvGrpSpPr>
          <p:nvPr/>
        </p:nvGrpSpPr>
        <p:grpSpPr bwMode="auto">
          <a:xfrm>
            <a:off x="-9525" y="3492500"/>
            <a:ext cx="5311775" cy="3278188"/>
            <a:chOff x="-6" y="2200"/>
            <a:chExt cx="3346" cy="2065"/>
          </a:xfrm>
        </p:grpSpPr>
        <p:sp>
          <p:nvSpPr>
            <p:cNvPr id="1143" name="Freeform 119"/>
            <p:cNvSpPr>
              <a:spLocks/>
            </p:cNvSpPr>
            <p:nvPr userDrawn="1"/>
          </p:nvSpPr>
          <p:spPr bwMode="gray">
            <a:xfrm rot="-6320299">
              <a:off x="502" y="2058"/>
              <a:ext cx="1736" cy="2486"/>
            </a:xfrm>
            <a:custGeom>
              <a:avLst/>
              <a:gdLst>
                <a:gd name="T0" fmla="*/ 692 w 733"/>
                <a:gd name="T1" fmla="*/ 70 h 1044"/>
                <a:gd name="T2" fmla="*/ 50 w 733"/>
                <a:gd name="T3" fmla="*/ 556 h 1044"/>
                <a:gd name="T4" fmla="*/ 392 w 733"/>
                <a:gd name="T5" fmla="*/ 1007 h 1044"/>
                <a:gd name="T6" fmla="*/ 709 w 733"/>
                <a:gd name="T7" fmla="*/ 767 h 1044"/>
                <a:gd name="T8" fmla="*/ 540 w 733"/>
                <a:gd name="T9" fmla="*/ 544 h 1044"/>
                <a:gd name="T10" fmla="*/ 384 w 733"/>
                <a:gd name="T11" fmla="*/ 663 h 1044"/>
                <a:gd name="T12" fmla="*/ 467 w 733"/>
                <a:gd name="T13" fmla="*/ 773 h 1044"/>
                <a:gd name="T14" fmla="*/ 544 w 733"/>
                <a:gd name="T15" fmla="*/ 714 h 1044"/>
                <a:gd name="T16" fmla="*/ 503 w 733"/>
                <a:gd name="T17" fmla="*/ 660 h 1044"/>
                <a:gd name="T18" fmla="*/ 503 w 733"/>
                <a:gd name="T19" fmla="*/ 660 h 1044"/>
                <a:gd name="T20" fmla="*/ 546 w 733"/>
                <a:gd name="T21" fmla="*/ 717 h 1044"/>
                <a:gd name="T22" fmla="*/ 466 w 733"/>
                <a:gd name="T23" fmla="*/ 778 h 1044"/>
                <a:gd name="T24" fmla="*/ 379 w 733"/>
                <a:gd name="T25" fmla="*/ 663 h 1044"/>
                <a:gd name="T26" fmla="*/ 542 w 733"/>
                <a:gd name="T27" fmla="*/ 540 h 1044"/>
                <a:gd name="T28" fmla="*/ 718 w 733"/>
                <a:gd name="T29" fmla="*/ 772 h 1044"/>
                <a:gd name="T30" fmla="*/ 387 w 733"/>
                <a:gd name="T31" fmla="*/ 1022 h 1044"/>
                <a:gd name="T32" fmla="*/ 31 w 733"/>
                <a:gd name="T33" fmla="*/ 552 h 1044"/>
                <a:gd name="T34" fmla="*/ 700 w 733"/>
                <a:gd name="T35" fmla="*/ 45 h 1044"/>
                <a:gd name="T36" fmla="*/ 692 w 733"/>
                <a:gd name="T37" fmla="*/ 70 h 10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33"/>
                <a:gd name="T58" fmla="*/ 0 h 1044"/>
                <a:gd name="T59" fmla="*/ 733 w 733"/>
                <a:gd name="T60" fmla="*/ 1044 h 10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33" h="1044">
                  <a:moveTo>
                    <a:pt x="692" y="70"/>
                  </a:moveTo>
                  <a:cubicBezTo>
                    <a:pt x="381" y="27"/>
                    <a:pt x="93" y="245"/>
                    <a:pt x="50" y="556"/>
                  </a:cubicBezTo>
                  <a:cubicBezTo>
                    <a:pt x="20" y="775"/>
                    <a:pt x="173" y="977"/>
                    <a:pt x="392" y="1007"/>
                  </a:cubicBezTo>
                  <a:cubicBezTo>
                    <a:pt x="546" y="1029"/>
                    <a:pt x="688" y="921"/>
                    <a:pt x="709" y="767"/>
                  </a:cubicBezTo>
                  <a:cubicBezTo>
                    <a:pt x="724" y="659"/>
                    <a:pt x="648" y="559"/>
                    <a:pt x="540" y="544"/>
                  </a:cubicBezTo>
                  <a:cubicBezTo>
                    <a:pt x="464" y="534"/>
                    <a:pt x="394" y="587"/>
                    <a:pt x="384" y="663"/>
                  </a:cubicBezTo>
                  <a:cubicBezTo>
                    <a:pt x="377" y="716"/>
                    <a:pt x="414" y="766"/>
                    <a:pt x="467" y="773"/>
                  </a:cubicBezTo>
                  <a:cubicBezTo>
                    <a:pt x="505" y="778"/>
                    <a:pt x="539" y="752"/>
                    <a:pt x="544" y="714"/>
                  </a:cubicBezTo>
                  <a:cubicBezTo>
                    <a:pt x="548" y="688"/>
                    <a:pt x="530" y="664"/>
                    <a:pt x="503" y="660"/>
                  </a:cubicBezTo>
                  <a:cubicBezTo>
                    <a:pt x="503" y="660"/>
                    <a:pt x="503" y="660"/>
                    <a:pt x="503" y="660"/>
                  </a:cubicBezTo>
                  <a:cubicBezTo>
                    <a:pt x="531" y="664"/>
                    <a:pt x="550" y="689"/>
                    <a:pt x="546" y="717"/>
                  </a:cubicBezTo>
                  <a:cubicBezTo>
                    <a:pt x="541" y="756"/>
                    <a:pt x="505" y="783"/>
                    <a:pt x="466" y="778"/>
                  </a:cubicBezTo>
                  <a:cubicBezTo>
                    <a:pt x="410" y="770"/>
                    <a:pt x="371" y="719"/>
                    <a:pt x="379" y="663"/>
                  </a:cubicBezTo>
                  <a:cubicBezTo>
                    <a:pt x="390" y="584"/>
                    <a:pt x="463" y="529"/>
                    <a:pt x="542" y="540"/>
                  </a:cubicBezTo>
                  <a:cubicBezTo>
                    <a:pt x="654" y="555"/>
                    <a:pt x="733" y="659"/>
                    <a:pt x="718" y="772"/>
                  </a:cubicBezTo>
                  <a:cubicBezTo>
                    <a:pt x="696" y="932"/>
                    <a:pt x="548" y="1044"/>
                    <a:pt x="387" y="1022"/>
                  </a:cubicBezTo>
                  <a:cubicBezTo>
                    <a:pt x="159" y="990"/>
                    <a:pt x="0" y="780"/>
                    <a:pt x="31" y="552"/>
                  </a:cubicBezTo>
                  <a:cubicBezTo>
                    <a:pt x="76" y="227"/>
                    <a:pt x="375" y="0"/>
                    <a:pt x="700" y="45"/>
                  </a:cubicBezTo>
                  <a:lnTo>
                    <a:pt x="692" y="70"/>
                  </a:lnTo>
                  <a:close/>
                </a:path>
              </a:pathLst>
            </a:custGeom>
            <a:solidFill>
              <a:schemeClr val="bg2">
                <a:alpha val="10196"/>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eaVert"/>
            <a:lstStyle/>
            <a:p>
              <a:pPr>
                <a:defRPr/>
              </a:pPr>
              <a:endParaRPr lang="en-US">
                <a:latin typeface="Arial" charset="0"/>
              </a:endParaRPr>
            </a:p>
          </p:txBody>
        </p:sp>
        <p:sp>
          <p:nvSpPr>
            <p:cNvPr id="1144" name="Freeform 120"/>
            <p:cNvSpPr>
              <a:spLocks/>
            </p:cNvSpPr>
            <p:nvPr userDrawn="1"/>
          </p:nvSpPr>
          <p:spPr bwMode="gray">
            <a:xfrm rot="-6703846">
              <a:off x="275" y="2463"/>
              <a:ext cx="757" cy="1082"/>
            </a:xfrm>
            <a:custGeom>
              <a:avLst/>
              <a:gdLst>
                <a:gd name="T0" fmla="*/ 692 w 733"/>
                <a:gd name="T1" fmla="*/ 70 h 1044"/>
                <a:gd name="T2" fmla="*/ 50 w 733"/>
                <a:gd name="T3" fmla="*/ 556 h 1044"/>
                <a:gd name="T4" fmla="*/ 392 w 733"/>
                <a:gd name="T5" fmla="*/ 1007 h 1044"/>
                <a:gd name="T6" fmla="*/ 709 w 733"/>
                <a:gd name="T7" fmla="*/ 767 h 1044"/>
                <a:gd name="T8" fmla="*/ 540 w 733"/>
                <a:gd name="T9" fmla="*/ 544 h 1044"/>
                <a:gd name="T10" fmla="*/ 384 w 733"/>
                <a:gd name="T11" fmla="*/ 663 h 1044"/>
                <a:gd name="T12" fmla="*/ 467 w 733"/>
                <a:gd name="T13" fmla="*/ 773 h 1044"/>
                <a:gd name="T14" fmla="*/ 544 w 733"/>
                <a:gd name="T15" fmla="*/ 714 h 1044"/>
                <a:gd name="T16" fmla="*/ 503 w 733"/>
                <a:gd name="T17" fmla="*/ 660 h 1044"/>
                <a:gd name="T18" fmla="*/ 503 w 733"/>
                <a:gd name="T19" fmla="*/ 660 h 1044"/>
                <a:gd name="T20" fmla="*/ 546 w 733"/>
                <a:gd name="T21" fmla="*/ 717 h 1044"/>
                <a:gd name="T22" fmla="*/ 466 w 733"/>
                <a:gd name="T23" fmla="*/ 778 h 1044"/>
                <a:gd name="T24" fmla="*/ 379 w 733"/>
                <a:gd name="T25" fmla="*/ 663 h 1044"/>
                <a:gd name="T26" fmla="*/ 542 w 733"/>
                <a:gd name="T27" fmla="*/ 540 h 1044"/>
                <a:gd name="T28" fmla="*/ 718 w 733"/>
                <a:gd name="T29" fmla="*/ 772 h 1044"/>
                <a:gd name="T30" fmla="*/ 387 w 733"/>
                <a:gd name="T31" fmla="*/ 1022 h 1044"/>
                <a:gd name="T32" fmla="*/ 31 w 733"/>
                <a:gd name="T33" fmla="*/ 552 h 1044"/>
                <a:gd name="T34" fmla="*/ 700 w 733"/>
                <a:gd name="T35" fmla="*/ 45 h 1044"/>
                <a:gd name="T36" fmla="*/ 692 w 733"/>
                <a:gd name="T37" fmla="*/ 70 h 10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33"/>
                <a:gd name="T58" fmla="*/ 0 h 1044"/>
                <a:gd name="T59" fmla="*/ 733 w 733"/>
                <a:gd name="T60" fmla="*/ 1044 h 10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33" h="1044">
                  <a:moveTo>
                    <a:pt x="692" y="70"/>
                  </a:moveTo>
                  <a:cubicBezTo>
                    <a:pt x="381" y="27"/>
                    <a:pt x="93" y="245"/>
                    <a:pt x="50" y="556"/>
                  </a:cubicBezTo>
                  <a:cubicBezTo>
                    <a:pt x="20" y="775"/>
                    <a:pt x="173" y="977"/>
                    <a:pt x="392" y="1007"/>
                  </a:cubicBezTo>
                  <a:cubicBezTo>
                    <a:pt x="546" y="1029"/>
                    <a:pt x="688" y="921"/>
                    <a:pt x="709" y="767"/>
                  </a:cubicBezTo>
                  <a:cubicBezTo>
                    <a:pt x="724" y="659"/>
                    <a:pt x="648" y="559"/>
                    <a:pt x="540" y="544"/>
                  </a:cubicBezTo>
                  <a:cubicBezTo>
                    <a:pt x="464" y="534"/>
                    <a:pt x="394" y="587"/>
                    <a:pt x="384" y="663"/>
                  </a:cubicBezTo>
                  <a:cubicBezTo>
                    <a:pt x="377" y="716"/>
                    <a:pt x="414" y="766"/>
                    <a:pt x="467" y="773"/>
                  </a:cubicBezTo>
                  <a:cubicBezTo>
                    <a:pt x="505" y="778"/>
                    <a:pt x="539" y="752"/>
                    <a:pt x="544" y="714"/>
                  </a:cubicBezTo>
                  <a:cubicBezTo>
                    <a:pt x="548" y="688"/>
                    <a:pt x="530" y="664"/>
                    <a:pt x="503" y="660"/>
                  </a:cubicBezTo>
                  <a:cubicBezTo>
                    <a:pt x="503" y="660"/>
                    <a:pt x="503" y="660"/>
                    <a:pt x="503" y="660"/>
                  </a:cubicBezTo>
                  <a:cubicBezTo>
                    <a:pt x="531" y="664"/>
                    <a:pt x="550" y="689"/>
                    <a:pt x="546" y="717"/>
                  </a:cubicBezTo>
                  <a:cubicBezTo>
                    <a:pt x="541" y="756"/>
                    <a:pt x="505" y="783"/>
                    <a:pt x="466" y="778"/>
                  </a:cubicBezTo>
                  <a:cubicBezTo>
                    <a:pt x="410" y="770"/>
                    <a:pt x="371" y="719"/>
                    <a:pt x="379" y="663"/>
                  </a:cubicBezTo>
                  <a:cubicBezTo>
                    <a:pt x="390" y="584"/>
                    <a:pt x="463" y="529"/>
                    <a:pt x="542" y="540"/>
                  </a:cubicBezTo>
                  <a:cubicBezTo>
                    <a:pt x="654" y="555"/>
                    <a:pt x="733" y="659"/>
                    <a:pt x="718" y="772"/>
                  </a:cubicBezTo>
                  <a:cubicBezTo>
                    <a:pt x="696" y="932"/>
                    <a:pt x="548" y="1044"/>
                    <a:pt x="387" y="1022"/>
                  </a:cubicBezTo>
                  <a:cubicBezTo>
                    <a:pt x="159" y="990"/>
                    <a:pt x="0" y="780"/>
                    <a:pt x="31" y="552"/>
                  </a:cubicBezTo>
                  <a:cubicBezTo>
                    <a:pt x="76" y="227"/>
                    <a:pt x="375" y="0"/>
                    <a:pt x="700" y="45"/>
                  </a:cubicBezTo>
                  <a:lnTo>
                    <a:pt x="692" y="70"/>
                  </a:lnTo>
                  <a:close/>
                </a:path>
              </a:pathLst>
            </a:custGeom>
            <a:solidFill>
              <a:schemeClr val="bg2">
                <a:alpha val="21176"/>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eaVert"/>
            <a:lstStyle/>
            <a:p>
              <a:pPr>
                <a:defRPr/>
              </a:pPr>
              <a:endParaRPr lang="en-US">
                <a:latin typeface="Arial" charset="0"/>
              </a:endParaRPr>
            </a:p>
          </p:txBody>
        </p:sp>
        <p:sp>
          <p:nvSpPr>
            <p:cNvPr id="1145" name="Freeform 121"/>
            <p:cNvSpPr>
              <a:spLocks/>
            </p:cNvSpPr>
            <p:nvPr userDrawn="1"/>
          </p:nvSpPr>
          <p:spPr bwMode="gray">
            <a:xfrm rot="-5996949">
              <a:off x="439" y="1755"/>
              <a:ext cx="2065" cy="2955"/>
            </a:xfrm>
            <a:custGeom>
              <a:avLst/>
              <a:gdLst>
                <a:gd name="T0" fmla="*/ 692 w 733"/>
                <a:gd name="T1" fmla="*/ 70 h 1044"/>
                <a:gd name="T2" fmla="*/ 50 w 733"/>
                <a:gd name="T3" fmla="*/ 556 h 1044"/>
                <a:gd name="T4" fmla="*/ 392 w 733"/>
                <a:gd name="T5" fmla="*/ 1007 h 1044"/>
                <a:gd name="T6" fmla="*/ 709 w 733"/>
                <a:gd name="T7" fmla="*/ 767 h 1044"/>
                <a:gd name="T8" fmla="*/ 540 w 733"/>
                <a:gd name="T9" fmla="*/ 544 h 1044"/>
                <a:gd name="T10" fmla="*/ 384 w 733"/>
                <a:gd name="T11" fmla="*/ 663 h 1044"/>
                <a:gd name="T12" fmla="*/ 467 w 733"/>
                <a:gd name="T13" fmla="*/ 773 h 1044"/>
                <a:gd name="T14" fmla="*/ 544 w 733"/>
                <a:gd name="T15" fmla="*/ 714 h 1044"/>
                <a:gd name="T16" fmla="*/ 503 w 733"/>
                <a:gd name="T17" fmla="*/ 660 h 1044"/>
                <a:gd name="T18" fmla="*/ 503 w 733"/>
                <a:gd name="T19" fmla="*/ 660 h 1044"/>
                <a:gd name="T20" fmla="*/ 546 w 733"/>
                <a:gd name="T21" fmla="*/ 717 h 1044"/>
                <a:gd name="T22" fmla="*/ 466 w 733"/>
                <a:gd name="T23" fmla="*/ 778 h 1044"/>
                <a:gd name="T24" fmla="*/ 379 w 733"/>
                <a:gd name="T25" fmla="*/ 663 h 1044"/>
                <a:gd name="T26" fmla="*/ 542 w 733"/>
                <a:gd name="T27" fmla="*/ 540 h 1044"/>
                <a:gd name="T28" fmla="*/ 718 w 733"/>
                <a:gd name="T29" fmla="*/ 772 h 1044"/>
                <a:gd name="T30" fmla="*/ 387 w 733"/>
                <a:gd name="T31" fmla="*/ 1022 h 1044"/>
                <a:gd name="T32" fmla="*/ 31 w 733"/>
                <a:gd name="T33" fmla="*/ 552 h 1044"/>
                <a:gd name="T34" fmla="*/ 700 w 733"/>
                <a:gd name="T35" fmla="*/ 45 h 1044"/>
                <a:gd name="T36" fmla="*/ 692 w 733"/>
                <a:gd name="T37" fmla="*/ 70 h 10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33"/>
                <a:gd name="T58" fmla="*/ 0 h 1044"/>
                <a:gd name="T59" fmla="*/ 733 w 733"/>
                <a:gd name="T60" fmla="*/ 1044 h 10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33" h="1044">
                  <a:moveTo>
                    <a:pt x="692" y="70"/>
                  </a:moveTo>
                  <a:cubicBezTo>
                    <a:pt x="381" y="27"/>
                    <a:pt x="93" y="245"/>
                    <a:pt x="50" y="556"/>
                  </a:cubicBezTo>
                  <a:cubicBezTo>
                    <a:pt x="20" y="775"/>
                    <a:pt x="173" y="977"/>
                    <a:pt x="392" y="1007"/>
                  </a:cubicBezTo>
                  <a:cubicBezTo>
                    <a:pt x="546" y="1029"/>
                    <a:pt x="688" y="921"/>
                    <a:pt x="709" y="767"/>
                  </a:cubicBezTo>
                  <a:cubicBezTo>
                    <a:pt x="724" y="659"/>
                    <a:pt x="648" y="559"/>
                    <a:pt x="540" y="544"/>
                  </a:cubicBezTo>
                  <a:cubicBezTo>
                    <a:pt x="464" y="534"/>
                    <a:pt x="394" y="587"/>
                    <a:pt x="384" y="663"/>
                  </a:cubicBezTo>
                  <a:cubicBezTo>
                    <a:pt x="377" y="716"/>
                    <a:pt x="414" y="766"/>
                    <a:pt x="467" y="773"/>
                  </a:cubicBezTo>
                  <a:cubicBezTo>
                    <a:pt x="505" y="778"/>
                    <a:pt x="539" y="752"/>
                    <a:pt x="544" y="714"/>
                  </a:cubicBezTo>
                  <a:cubicBezTo>
                    <a:pt x="548" y="688"/>
                    <a:pt x="530" y="664"/>
                    <a:pt x="503" y="660"/>
                  </a:cubicBezTo>
                  <a:cubicBezTo>
                    <a:pt x="503" y="660"/>
                    <a:pt x="503" y="660"/>
                    <a:pt x="503" y="660"/>
                  </a:cubicBezTo>
                  <a:cubicBezTo>
                    <a:pt x="531" y="664"/>
                    <a:pt x="550" y="689"/>
                    <a:pt x="546" y="717"/>
                  </a:cubicBezTo>
                  <a:cubicBezTo>
                    <a:pt x="541" y="756"/>
                    <a:pt x="505" y="783"/>
                    <a:pt x="466" y="778"/>
                  </a:cubicBezTo>
                  <a:cubicBezTo>
                    <a:pt x="410" y="770"/>
                    <a:pt x="371" y="719"/>
                    <a:pt x="379" y="663"/>
                  </a:cubicBezTo>
                  <a:cubicBezTo>
                    <a:pt x="390" y="584"/>
                    <a:pt x="463" y="529"/>
                    <a:pt x="542" y="540"/>
                  </a:cubicBezTo>
                  <a:cubicBezTo>
                    <a:pt x="654" y="555"/>
                    <a:pt x="733" y="659"/>
                    <a:pt x="718" y="772"/>
                  </a:cubicBezTo>
                  <a:cubicBezTo>
                    <a:pt x="696" y="932"/>
                    <a:pt x="548" y="1044"/>
                    <a:pt x="387" y="1022"/>
                  </a:cubicBezTo>
                  <a:cubicBezTo>
                    <a:pt x="159" y="990"/>
                    <a:pt x="0" y="780"/>
                    <a:pt x="31" y="552"/>
                  </a:cubicBezTo>
                  <a:cubicBezTo>
                    <a:pt x="76" y="227"/>
                    <a:pt x="375" y="0"/>
                    <a:pt x="700" y="45"/>
                  </a:cubicBezTo>
                  <a:lnTo>
                    <a:pt x="692" y="70"/>
                  </a:lnTo>
                  <a:close/>
                </a:path>
              </a:pathLst>
            </a:custGeom>
            <a:solidFill>
              <a:schemeClr val="bg2">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eaVert"/>
            <a:lstStyle/>
            <a:p>
              <a:pPr>
                <a:defRPr/>
              </a:pPr>
              <a:endParaRPr lang="en-US">
                <a:latin typeface="Arial" charset="0"/>
              </a:endParaRPr>
            </a:p>
          </p:txBody>
        </p:sp>
        <p:grpSp>
          <p:nvGrpSpPr>
            <p:cNvPr id="5189" name="Group 122"/>
            <p:cNvGrpSpPr>
              <a:grpSpLocks/>
            </p:cNvGrpSpPr>
            <p:nvPr userDrawn="1"/>
          </p:nvGrpSpPr>
          <p:grpSpPr bwMode="auto">
            <a:xfrm rot="1855796" flipH="1">
              <a:off x="1627" y="2668"/>
              <a:ext cx="320" cy="328"/>
              <a:chOff x="-1981" y="1707"/>
              <a:chExt cx="1112" cy="1148"/>
            </a:xfrm>
          </p:grpSpPr>
          <p:sp>
            <p:nvSpPr>
              <p:cNvPr id="1147" name="Freeform 123"/>
              <p:cNvSpPr>
                <a:spLocks/>
              </p:cNvSpPr>
              <p:nvPr/>
            </p:nvSpPr>
            <p:spPr bwMode="gray">
              <a:xfrm>
                <a:off x="-1410" y="2232"/>
                <a:ext cx="541" cy="316"/>
              </a:xfrm>
              <a:custGeom>
                <a:avLst/>
                <a:gdLst>
                  <a:gd name="T0" fmla="*/ 59 w 229"/>
                  <a:gd name="T1" fmla="*/ 86 h 134"/>
                  <a:gd name="T2" fmla="*/ 166 w 229"/>
                  <a:gd name="T3" fmla="*/ 127 h 134"/>
                  <a:gd name="T4" fmla="*/ 229 w 229"/>
                  <a:gd name="T5" fmla="*/ 99 h 134"/>
                  <a:gd name="T6" fmla="*/ 195 w 229"/>
                  <a:gd name="T7" fmla="*/ 39 h 134"/>
                  <a:gd name="T8" fmla="*/ 85 w 229"/>
                  <a:gd name="T9" fmla="*/ 7 h 134"/>
                  <a:gd name="T10" fmla="*/ 39 w 229"/>
                  <a:gd name="T11" fmla="*/ 35 h 134"/>
                  <a:gd name="T12" fmla="*/ 59 w 229"/>
                  <a:gd name="T13" fmla="*/ 86 h 134"/>
                  <a:gd name="T14" fmla="*/ 0 60000 65536"/>
                  <a:gd name="T15" fmla="*/ 0 60000 65536"/>
                  <a:gd name="T16" fmla="*/ 0 60000 65536"/>
                  <a:gd name="T17" fmla="*/ 0 60000 65536"/>
                  <a:gd name="T18" fmla="*/ 0 60000 65536"/>
                  <a:gd name="T19" fmla="*/ 0 60000 65536"/>
                  <a:gd name="T20" fmla="*/ 0 60000 65536"/>
                  <a:gd name="T21" fmla="*/ 0 w 229"/>
                  <a:gd name="T22" fmla="*/ 0 h 134"/>
                  <a:gd name="T23" fmla="*/ 229 w 229"/>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134">
                    <a:moveTo>
                      <a:pt x="59" y="86"/>
                    </a:moveTo>
                    <a:cubicBezTo>
                      <a:pt x="88" y="118"/>
                      <a:pt x="129" y="134"/>
                      <a:pt x="166" y="127"/>
                    </a:cubicBezTo>
                    <a:cubicBezTo>
                      <a:pt x="202" y="122"/>
                      <a:pt x="229" y="99"/>
                      <a:pt x="229" y="99"/>
                    </a:cubicBezTo>
                    <a:cubicBezTo>
                      <a:pt x="229" y="99"/>
                      <a:pt x="222" y="65"/>
                      <a:pt x="195" y="39"/>
                    </a:cubicBezTo>
                    <a:cubicBezTo>
                      <a:pt x="169" y="11"/>
                      <a:pt x="127" y="0"/>
                      <a:pt x="85" y="7"/>
                    </a:cubicBezTo>
                    <a:cubicBezTo>
                      <a:pt x="1" y="22"/>
                      <a:pt x="41" y="30"/>
                      <a:pt x="39" y="35"/>
                    </a:cubicBezTo>
                    <a:cubicBezTo>
                      <a:pt x="36" y="41"/>
                      <a:pt x="0" y="26"/>
                      <a:pt x="59" y="86"/>
                    </a:cubicBezTo>
                    <a:close/>
                  </a:path>
                </a:pathLst>
              </a:custGeom>
              <a:solidFill>
                <a:schemeClr val="bg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latin typeface="Arial" charset="0"/>
                </a:endParaRPr>
              </a:p>
            </p:txBody>
          </p:sp>
          <p:sp>
            <p:nvSpPr>
              <p:cNvPr id="1148" name="Freeform 124"/>
              <p:cNvSpPr>
                <a:spLocks/>
              </p:cNvSpPr>
              <p:nvPr/>
            </p:nvSpPr>
            <p:spPr bwMode="gray">
              <a:xfrm>
                <a:off x="-1511" y="2298"/>
                <a:ext cx="314" cy="557"/>
              </a:xfrm>
              <a:custGeom>
                <a:avLst/>
                <a:gdLst>
                  <a:gd name="T0" fmla="*/ 13 w 133"/>
                  <a:gd name="T1" fmla="*/ 82 h 236"/>
                  <a:gd name="T2" fmla="*/ 31 w 133"/>
                  <a:gd name="T3" fmla="*/ 195 h 236"/>
                  <a:gd name="T4" fmla="*/ 87 w 133"/>
                  <a:gd name="T5" fmla="*/ 235 h 236"/>
                  <a:gd name="T6" fmla="*/ 122 w 133"/>
                  <a:gd name="T7" fmla="*/ 176 h 236"/>
                  <a:gd name="T8" fmla="*/ 94 w 133"/>
                  <a:gd name="T9" fmla="*/ 65 h 236"/>
                  <a:gd name="T10" fmla="*/ 47 w 133"/>
                  <a:gd name="T11" fmla="*/ 39 h 236"/>
                  <a:gd name="T12" fmla="*/ 13 w 133"/>
                  <a:gd name="T13" fmla="*/ 82 h 236"/>
                  <a:gd name="T14" fmla="*/ 0 60000 65536"/>
                  <a:gd name="T15" fmla="*/ 0 60000 65536"/>
                  <a:gd name="T16" fmla="*/ 0 60000 65536"/>
                  <a:gd name="T17" fmla="*/ 0 60000 65536"/>
                  <a:gd name="T18" fmla="*/ 0 60000 65536"/>
                  <a:gd name="T19" fmla="*/ 0 60000 65536"/>
                  <a:gd name="T20" fmla="*/ 0 60000 65536"/>
                  <a:gd name="T21" fmla="*/ 0 w 133"/>
                  <a:gd name="T22" fmla="*/ 0 h 236"/>
                  <a:gd name="T23" fmla="*/ 133 w 133"/>
                  <a:gd name="T24" fmla="*/ 236 h 2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236">
                    <a:moveTo>
                      <a:pt x="13" y="82"/>
                    </a:moveTo>
                    <a:cubicBezTo>
                      <a:pt x="0" y="123"/>
                      <a:pt x="6" y="166"/>
                      <a:pt x="31" y="195"/>
                    </a:cubicBezTo>
                    <a:cubicBezTo>
                      <a:pt x="53" y="225"/>
                      <a:pt x="87" y="236"/>
                      <a:pt x="87" y="235"/>
                    </a:cubicBezTo>
                    <a:cubicBezTo>
                      <a:pt x="86" y="236"/>
                      <a:pt x="113" y="212"/>
                      <a:pt x="122" y="176"/>
                    </a:cubicBezTo>
                    <a:cubicBezTo>
                      <a:pt x="133" y="140"/>
                      <a:pt x="122" y="98"/>
                      <a:pt x="94" y="65"/>
                    </a:cubicBezTo>
                    <a:cubicBezTo>
                      <a:pt x="40" y="0"/>
                      <a:pt x="53" y="38"/>
                      <a:pt x="47" y="39"/>
                    </a:cubicBezTo>
                    <a:cubicBezTo>
                      <a:pt x="40" y="40"/>
                      <a:pt x="37" y="1"/>
                      <a:pt x="13" y="82"/>
                    </a:cubicBezTo>
                    <a:close/>
                  </a:path>
                </a:pathLst>
              </a:custGeom>
              <a:solidFill>
                <a:schemeClr val="bg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latin typeface="Arial" charset="0"/>
                </a:endParaRPr>
              </a:p>
            </p:txBody>
          </p:sp>
          <p:sp>
            <p:nvSpPr>
              <p:cNvPr id="1149" name="Freeform 125"/>
              <p:cNvSpPr>
                <a:spLocks/>
              </p:cNvSpPr>
              <p:nvPr/>
            </p:nvSpPr>
            <p:spPr bwMode="gray">
              <a:xfrm>
                <a:off x="-1880" y="2291"/>
                <a:ext cx="447" cy="406"/>
              </a:xfrm>
              <a:custGeom>
                <a:avLst/>
                <a:gdLst>
                  <a:gd name="T0" fmla="*/ 103 w 189"/>
                  <a:gd name="T1" fmla="*/ 20 h 172"/>
                  <a:gd name="T2" fmla="*/ 15 w 189"/>
                  <a:gd name="T3" fmla="*/ 92 h 172"/>
                  <a:gd name="T4" fmla="*/ 8 w 189"/>
                  <a:gd name="T5" fmla="*/ 161 h 172"/>
                  <a:gd name="T6" fmla="*/ 77 w 189"/>
                  <a:gd name="T7" fmla="*/ 162 h 172"/>
                  <a:gd name="T8" fmla="*/ 159 w 189"/>
                  <a:gd name="T9" fmla="*/ 82 h 172"/>
                  <a:gd name="T10" fmla="*/ 158 w 189"/>
                  <a:gd name="T11" fmla="*/ 28 h 172"/>
                  <a:gd name="T12" fmla="*/ 103 w 189"/>
                  <a:gd name="T13" fmla="*/ 20 h 172"/>
                  <a:gd name="T14" fmla="*/ 0 60000 65536"/>
                  <a:gd name="T15" fmla="*/ 0 60000 65536"/>
                  <a:gd name="T16" fmla="*/ 0 60000 65536"/>
                  <a:gd name="T17" fmla="*/ 0 60000 65536"/>
                  <a:gd name="T18" fmla="*/ 0 60000 65536"/>
                  <a:gd name="T19" fmla="*/ 0 60000 65536"/>
                  <a:gd name="T20" fmla="*/ 0 60000 65536"/>
                  <a:gd name="T21" fmla="*/ 0 w 189"/>
                  <a:gd name="T22" fmla="*/ 0 h 172"/>
                  <a:gd name="T23" fmla="*/ 189 w 189"/>
                  <a:gd name="T24" fmla="*/ 172 h 1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9" h="172">
                    <a:moveTo>
                      <a:pt x="103" y="20"/>
                    </a:moveTo>
                    <a:cubicBezTo>
                      <a:pt x="62" y="29"/>
                      <a:pt x="28" y="56"/>
                      <a:pt x="15" y="92"/>
                    </a:cubicBezTo>
                    <a:cubicBezTo>
                      <a:pt x="0" y="126"/>
                      <a:pt x="8" y="161"/>
                      <a:pt x="8" y="161"/>
                    </a:cubicBezTo>
                    <a:cubicBezTo>
                      <a:pt x="7" y="161"/>
                      <a:pt x="41" y="172"/>
                      <a:pt x="77" y="162"/>
                    </a:cubicBezTo>
                    <a:cubicBezTo>
                      <a:pt x="113" y="153"/>
                      <a:pt x="144" y="122"/>
                      <a:pt x="159" y="82"/>
                    </a:cubicBezTo>
                    <a:cubicBezTo>
                      <a:pt x="189" y="3"/>
                      <a:pt x="162" y="32"/>
                      <a:pt x="158" y="28"/>
                    </a:cubicBezTo>
                    <a:cubicBezTo>
                      <a:pt x="154" y="23"/>
                      <a:pt x="186" y="0"/>
                      <a:pt x="103" y="20"/>
                    </a:cubicBezTo>
                    <a:close/>
                  </a:path>
                </a:pathLst>
              </a:custGeom>
              <a:solidFill>
                <a:schemeClr val="bg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latin typeface="Arial" charset="0"/>
                </a:endParaRPr>
              </a:p>
            </p:txBody>
          </p:sp>
          <p:sp>
            <p:nvSpPr>
              <p:cNvPr id="1150" name="Freeform 126"/>
              <p:cNvSpPr>
                <a:spLocks/>
              </p:cNvSpPr>
              <p:nvPr/>
            </p:nvSpPr>
            <p:spPr bwMode="gray">
              <a:xfrm>
                <a:off x="-1981" y="2014"/>
                <a:ext cx="541" cy="317"/>
              </a:xfrm>
              <a:custGeom>
                <a:avLst/>
                <a:gdLst>
                  <a:gd name="T0" fmla="*/ 171 w 229"/>
                  <a:gd name="T1" fmla="*/ 47 h 134"/>
                  <a:gd name="T2" fmla="*/ 64 w 229"/>
                  <a:gd name="T3" fmla="*/ 7 h 134"/>
                  <a:gd name="T4" fmla="*/ 1 w 229"/>
                  <a:gd name="T5" fmla="*/ 35 h 134"/>
                  <a:gd name="T6" fmla="*/ 34 w 229"/>
                  <a:gd name="T7" fmla="*/ 95 h 134"/>
                  <a:gd name="T8" fmla="*/ 144 w 229"/>
                  <a:gd name="T9" fmla="*/ 126 h 134"/>
                  <a:gd name="T10" fmla="*/ 191 w 229"/>
                  <a:gd name="T11" fmla="*/ 99 h 134"/>
                  <a:gd name="T12" fmla="*/ 171 w 229"/>
                  <a:gd name="T13" fmla="*/ 47 h 134"/>
                  <a:gd name="T14" fmla="*/ 0 60000 65536"/>
                  <a:gd name="T15" fmla="*/ 0 60000 65536"/>
                  <a:gd name="T16" fmla="*/ 0 60000 65536"/>
                  <a:gd name="T17" fmla="*/ 0 60000 65536"/>
                  <a:gd name="T18" fmla="*/ 0 60000 65536"/>
                  <a:gd name="T19" fmla="*/ 0 60000 65536"/>
                  <a:gd name="T20" fmla="*/ 0 60000 65536"/>
                  <a:gd name="T21" fmla="*/ 0 w 229"/>
                  <a:gd name="T22" fmla="*/ 0 h 134"/>
                  <a:gd name="T23" fmla="*/ 229 w 229"/>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134">
                    <a:moveTo>
                      <a:pt x="171" y="47"/>
                    </a:moveTo>
                    <a:cubicBezTo>
                      <a:pt x="142" y="16"/>
                      <a:pt x="101" y="0"/>
                      <a:pt x="64" y="7"/>
                    </a:cubicBezTo>
                    <a:cubicBezTo>
                      <a:pt x="27" y="12"/>
                      <a:pt x="0" y="35"/>
                      <a:pt x="1" y="35"/>
                    </a:cubicBezTo>
                    <a:cubicBezTo>
                      <a:pt x="1" y="34"/>
                      <a:pt x="8" y="69"/>
                      <a:pt x="34" y="95"/>
                    </a:cubicBezTo>
                    <a:cubicBezTo>
                      <a:pt x="60" y="123"/>
                      <a:pt x="102" y="134"/>
                      <a:pt x="144" y="126"/>
                    </a:cubicBezTo>
                    <a:cubicBezTo>
                      <a:pt x="228" y="112"/>
                      <a:pt x="189" y="104"/>
                      <a:pt x="191" y="99"/>
                    </a:cubicBezTo>
                    <a:cubicBezTo>
                      <a:pt x="193" y="93"/>
                      <a:pt x="229" y="108"/>
                      <a:pt x="171" y="47"/>
                    </a:cubicBezTo>
                    <a:close/>
                  </a:path>
                </a:pathLst>
              </a:custGeom>
              <a:solidFill>
                <a:schemeClr val="bg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latin typeface="Arial" charset="0"/>
                </a:endParaRPr>
              </a:p>
            </p:txBody>
          </p:sp>
          <p:sp>
            <p:nvSpPr>
              <p:cNvPr id="1151" name="Freeform 127"/>
              <p:cNvSpPr>
                <a:spLocks/>
              </p:cNvSpPr>
              <p:nvPr/>
            </p:nvSpPr>
            <p:spPr bwMode="gray">
              <a:xfrm>
                <a:off x="-1651" y="1707"/>
                <a:ext cx="312" cy="558"/>
              </a:xfrm>
              <a:custGeom>
                <a:avLst/>
                <a:gdLst>
                  <a:gd name="T0" fmla="*/ 120 w 132"/>
                  <a:gd name="T1" fmla="*/ 154 h 236"/>
                  <a:gd name="T2" fmla="*/ 102 w 132"/>
                  <a:gd name="T3" fmla="*/ 41 h 236"/>
                  <a:gd name="T4" fmla="*/ 46 w 132"/>
                  <a:gd name="T5" fmla="*/ 0 h 236"/>
                  <a:gd name="T6" fmla="*/ 10 w 132"/>
                  <a:gd name="T7" fmla="*/ 60 h 236"/>
                  <a:gd name="T8" fmla="*/ 38 w 132"/>
                  <a:gd name="T9" fmla="*/ 171 h 236"/>
                  <a:gd name="T10" fmla="*/ 86 w 132"/>
                  <a:gd name="T11" fmla="*/ 197 h 236"/>
                  <a:gd name="T12" fmla="*/ 120 w 132"/>
                  <a:gd name="T13" fmla="*/ 154 h 236"/>
                  <a:gd name="T14" fmla="*/ 0 60000 65536"/>
                  <a:gd name="T15" fmla="*/ 0 60000 65536"/>
                  <a:gd name="T16" fmla="*/ 0 60000 65536"/>
                  <a:gd name="T17" fmla="*/ 0 60000 65536"/>
                  <a:gd name="T18" fmla="*/ 0 60000 65536"/>
                  <a:gd name="T19" fmla="*/ 0 60000 65536"/>
                  <a:gd name="T20" fmla="*/ 0 60000 65536"/>
                  <a:gd name="T21" fmla="*/ 0 w 132"/>
                  <a:gd name="T22" fmla="*/ 0 h 236"/>
                  <a:gd name="T23" fmla="*/ 132 w 132"/>
                  <a:gd name="T24" fmla="*/ 236 h 2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236">
                    <a:moveTo>
                      <a:pt x="120" y="154"/>
                    </a:moveTo>
                    <a:cubicBezTo>
                      <a:pt x="132" y="113"/>
                      <a:pt x="126" y="70"/>
                      <a:pt x="102" y="41"/>
                    </a:cubicBezTo>
                    <a:cubicBezTo>
                      <a:pt x="79" y="11"/>
                      <a:pt x="45" y="0"/>
                      <a:pt x="46" y="0"/>
                    </a:cubicBezTo>
                    <a:cubicBezTo>
                      <a:pt x="46" y="0"/>
                      <a:pt x="20" y="24"/>
                      <a:pt x="10" y="60"/>
                    </a:cubicBezTo>
                    <a:cubicBezTo>
                      <a:pt x="0" y="96"/>
                      <a:pt x="11" y="138"/>
                      <a:pt x="38" y="171"/>
                    </a:cubicBezTo>
                    <a:cubicBezTo>
                      <a:pt x="92" y="236"/>
                      <a:pt x="80" y="198"/>
                      <a:pt x="86" y="197"/>
                    </a:cubicBezTo>
                    <a:cubicBezTo>
                      <a:pt x="92" y="196"/>
                      <a:pt x="96" y="235"/>
                      <a:pt x="120" y="154"/>
                    </a:cubicBezTo>
                    <a:close/>
                  </a:path>
                </a:pathLst>
              </a:custGeom>
              <a:solidFill>
                <a:schemeClr val="bg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latin typeface="Arial" charset="0"/>
                </a:endParaRPr>
              </a:p>
            </p:txBody>
          </p:sp>
          <p:sp>
            <p:nvSpPr>
              <p:cNvPr id="1152" name="Freeform 128"/>
              <p:cNvSpPr>
                <a:spLocks/>
              </p:cNvSpPr>
              <p:nvPr/>
            </p:nvSpPr>
            <p:spPr bwMode="gray">
              <a:xfrm>
                <a:off x="-1414" y="1865"/>
                <a:ext cx="444" cy="407"/>
              </a:xfrm>
              <a:custGeom>
                <a:avLst/>
                <a:gdLst>
                  <a:gd name="T0" fmla="*/ 85 w 188"/>
                  <a:gd name="T1" fmla="*/ 152 h 172"/>
                  <a:gd name="T2" fmla="*/ 174 w 188"/>
                  <a:gd name="T3" fmla="*/ 80 h 172"/>
                  <a:gd name="T4" fmla="*/ 181 w 188"/>
                  <a:gd name="T5" fmla="*/ 11 h 172"/>
                  <a:gd name="T6" fmla="*/ 112 w 188"/>
                  <a:gd name="T7" fmla="*/ 10 h 172"/>
                  <a:gd name="T8" fmla="*/ 30 w 188"/>
                  <a:gd name="T9" fmla="*/ 90 h 172"/>
                  <a:gd name="T10" fmla="*/ 31 w 188"/>
                  <a:gd name="T11" fmla="*/ 144 h 172"/>
                  <a:gd name="T12" fmla="*/ 85 w 188"/>
                  <a:gd name="T13" fmla="*/ 152 h 172"/>
                  <a:gd name="T14" fmla="*/ 0 60000 65536"/>
                  <a:gd name="T15" fmla="*/ 0 60000 65536"/>
                  <a:gd name="T16" fmla="*/ 0 60000 65536"/>
                  <a:gd name="T17" fmla="*/ 0 60000 65536"/>
                  <a:gd name="T18" fmla="*/ 0 60000 65536"/>
                  <a:gd name="T19" fmla="*/ 0 60000 65536"/>
                  <a:gd name="T20" fmla="*/ 0 60000 65536"/>
                  <a:gd name="T21" fmla="*/ 0 w 188"/>
                  <a:gd name="T22" fmla="*/ 0 h 172"/>
                  <a:gd name="T23" fmla="*/ 188 w 188"/>
                  <a:gd name="T24" fmla="*/ 172 h 1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172">
                    <a:moveTo>
                      <a:pt x="85" y="152"/>
                    </a:moveTo>
                    <a:cubicBezTo>
                      <a:pt x="127" y="143"/>
                      <a:pt x="161" y="116"/>
                      <a:pt x="174" y="80"/>
                    </a:cubicBezTo>
                    <a:cubicBezTo>
                      <a:pt x="188" y="46"/>
                      <a:pt x="181" y="11"/>
                      <a:pt x="181" y="11"/>
                    </a:cubicBezTo>
                    <a:cubicBezTo>
                      <a:pt x="181" y="11"/>
                      <a:pt x="147" y="0"/>
                      <a:pt x="112" y="10"/>
                    </a:cubicBezTo>
                    <a:cubicBezTo>
                      <a:pt x="75" y="19"/>
                      <a:pt x="44" y="50"/>
                      <a:pt x="30" y="90"/>
                    </a:cubicBezTo>
                    <a:cubicBezTo>
                      <a:pt x="0" y="169"/>
                      <a:pt x="27" y="140"/>
                      <a:pt x="31" y="144"/>
                    </a:cubicBezTo>
                    <a:cubicBezTo>
                      <a:pt x="35" y="149"/>
                      <a:pt x="2" y="172"/>
                      <a:pt x="85" y="152"/>
                    </a:cubicBezTo>
                    <a:close/>
                  </a:path>
                </a:pathLst>
              </a:custGeom>
              <a:solidFill>
                <a:schemeClr val="bg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latin typeface="Arial" charset="0"/>
                </a:endParaRPr>
              </a:p>
            </p:txBody>
          </p:sp>
        </p:grpSp>
        <p:sp>
          <p:nvSpPr>
            <p:cNvPr id="1153" name="Freeform 129"/>
            <p:cNvSpPr>
              <a:spLocks/>
            </p:cNvSpPr>
            <p:nvPr userDrawn="1"/>
          </p:nvSpPr>
          <p:spPr bwMode="gray">
            <a:xfrm rot="10670347" flipH="1">
              <a:off x="322" y="3034"/>
              <a:ext cx="589" cy="253"/>
            </a:xfrm>
            <a:custGeom>
              <a:avLst/>
              <a:gdLst>
                <a:gd name="T0" fmla="*/ 0 w 1764"/>
                <a:gd name="T1" fmla="*/ 410 h 929"/>
                <a:gd name="T2" fmla="*/ 686 w 1764"/>
                <a:gd name="T3" fmla="*/ 185 h 929"/>
                <a:gd name="T4" fmla="*/ 981 w 1764"/>
                <a:gd name="T5" fmla="*/ 386 h 929"/>
                <a:gd name="T6" fmla="*/ 1199 w 1764"/>
                <a:gd name="T7" fmla="*/ 628 h 929"/>
                <a:gd name="T8" fmla="*/ 1527 w 1764"/>
                <a:gd name="T9" fmla="*/ 707 h 929"/>
                <a:gd name="T10" fmla="*/ 1627 w 1764"/>
                <a:gd name="T11" fmla="*/ 534 h 929"/>
                <a:gd name="T12" fmla="*/ 1509 w 1764"/>
                <a:gd name="T13" fmla="*/ 440 h 929"/>
                <a:gd name="T14" fmla="*/ 1454 w 1764"/>
                <a:gd name="T15" fmla="*/ 537 h 929"/>
                <a:gd name="T16" fmla="*/ 1560 w 1764"/>
                <a:gd name="T17" fmla="*/ 355 h 929"/>
                <a:gd name="T18" fmla="*/ 1651 w 1764"/>
                <a:gd name="T19" fmla="*/ 404 h 929"/>
                <a:gd name="T20" fmla="*/ 1530 w 1764"/>
                <a:gd name="T21" fmla="*/ 735 h 929"/>
                <a:gd name="T22" fmla="*/ 1269 w 1764"/>
                <a:gd name="T23" fmla="*/ 704 h 929"/>
                <a:gd name="T24" fmla="*/ 1141 w 1764"/>
                <a:gd name="T25" fmla="*/ 589 h 929"/>
                <a:gd name="T26" fmla="*/ 692 w 1764"/>
                <a:gd name="T27" fmla="*/ 213 h 929"/>
                <a:gd name="T28" fmla="*/ 938 w 1764"/>
                <a:gd name="T29" fmla="*/ 701 h 929"/>
                <a:gd name="T30" fmla="*/ 580 w 1764"/>
                <a:gd name="T31" fmla="*/ 865 h 929"/>
                <a:gd name="T32" fmla="*/ 383 w 1764"/>
                <a:gd name="T33" fmla="*/ 671 h 929"/>
                <a:gd name="T34" fmla="*/ 562 w 1764"/>
                <a:gd name="T35" fmla="*/ 723 h 929"/>
                <a:gd name="T36" fmla="*/ 592 w 1764"/>
                <a:gd name="T37" fmla="*/ 677 h 929"/>
                <a:gd name="T38" fmla="*/ 887 w 1764"/>
                <a:gd name="T39" fmla="*/ 628 h 929"/>
                <a:gd name="T40" fmla="*/ 553 w 1764"/>
                <a:gd name="T41" fmla="*/ 176 h 929"/>
                <a:gd name="T42" fmla="*/ 3 w 1764"/>
                <a:gd name="T43" fmla="*/ 434 h 929"/>
                <a:gd name="T44" fmla="*/ 0 w 1764"/>
                <a:gd name="T45" fmla="*/ 410 h 9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64"/>
                <a:gd name="T70" fmla="*/ 0 h 929"/>
                <a:gd name="T71" fmla="*/ 1764 w 1764"/>
                <a:gd name="T72" fmla="*/ 929 h 92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64" h="929">
                  <a:moveTo>
                    <a:pt x="0" y="410"/>
                  </a:moveTo>
                  <a:cubicBezTo>
                    <a:pt x="0" y="410"/>
                    <a:pt x="161" y="0"/>
                    <a:pt x="686" y="185"/>
                  </a:cubicBezTo>
                  <a:cubicBezTo>
                    <a:pt x="686" y="185"/>
                    <a:pt x="820" y="234"/>
                    <a:pt x="981" y="386"/>
                  </a:cubicBezTo>
                  <a:cubicBezTo>
                    <a:pt x="981" y="386"/>
                    <a:pt x="1111" y="525"/>
                    <a:pt x="1199" y="628"/>
                  </a:cubicBezTo>
                  <a:cubicBezTo>
                    <a:pt x="1199" y="628"/>
                    <a:pt x="1314" y="765"/>
                    <a:pt x="1527" y="707"/>
                  </a:cubicBezTo>
                  <a:cubicBezTo>
                    <a:pt x="1527" y="707"/>
                    <a:pt x="1636" y="674"/>
                    <a:pt x="1627" y="534"/>
                  </a:cubicBezTo>
                  <a:cubicBezTo>
                    <a:pt x="1627" y="534"/>
                    <a:pt x="1615" y="410"/>
                    <a:pt x="1509" y="440"/>
                  </a:cubicBezTo>
                  <a:cubicBezTo>
                    <a:pt x="1509" y="440"/>
                    <a:pt x="1445" y="458"/>
                    <a:pt x="1454" y="537"/>
                  </a:cubicBezTo>
                  <a:cubicBezTo>
                    <a:pt x="1454" y="537"/>
                    <a:pt x="1409" y="352"/>
                    <a:pt x="1560" y="355"/>
                  </a:cubicBezTo>
                  <a:cubicBezTo>
                    <a:pt x="1651" y="404"/>
                    <a:pt x="1651" y="404"/>
                    <a:pt x="1651" y="404"/>
                  </a:cubicBezTo>
                  <a:cubicBezTo>
                    <a:pt x="1651" y="404"/>
                    <a:pt x="1764" y="628"/>
                    <a:pt x="1530" y="735"/>
                  </a:cubicBezTo>
                  <a:cubicBezTo>
                    <a:pt x="1530" y="735"/>
                    <a:pt x="1430" y="783"/>
                    <a:pt x="1269" y="704"/>
                  </a:cubicBezTo>
                  <a:cubicBezTo>
                    <a:pt x="1269" y="704"/>
                    <a:pt x="1205" y="665"/>
                    <a:pt x="1141" y="589"/>
                  </a:cubicBezTo>
                  <a:cubicBezTo>
                    <a:pt x="1141" y="589"/>
                    <a:pt x="862" y="237"/>
                    <a:pt x="692" y="213"/>
                  </a:cubicBezTo>
                  <a:cubicBezTo>
                    <a:pt x="692" y="213"/>
                    <a:pt x="1017" y="364"/>
                    <a:pt x="938" y="701"/>
                  </a:cubicBezTo>
                  <a:cubicBezTo>
                    <a:pt x="938" y="701"/>
                    <a:pt x="871" y="929"/>
                    <a:pt x="580" y="865"/>
                  </a:cubicBezTo>
                  <a:cubicBezTo>
                    <a:pt x="580" y="865"/>
                    <a:pt x="468" y="838"/>
                    <a:pt x="383" y="671"/>
                  </a:cubicBezTo>
                  <a:cubicBezTo>
                    <a:pt x="383" y="671"/>
                    <a:pt x="449" y="765"/>
                    <a:pt x="562" y="723"/>
                  </a:cubicBezTo>
                  <a:cubicBezTo>
                    <a:pt x="562" y="723"/>
                    <a:pt x="583" y="692"/>
                    <a:pt x="592" y="677"/>
                  </a:cubicBezTo>
                  <a:cubicBezTo>
                    <a:pt x="738" y="434"/>
                    <a:pt x="887" y="628"/>
                    <a:pt x="887" y="628"/>
                  </a:cubicBezTo>
                  <a:cubicBezTo>
                    <a:pt x="887" y="628"/>
                    <a:pt x="938" y="295"/>
                    <a:pt x="553" y="176"/>
                  </a:cubicBezTo>
                  <a:cubicBezTo>
                    <a:pt x="553" y="176"/>
                    <a:pt x="195" y="61"/>
                    <a:pt x="3" y="434"/>
                  </a:cubicBezTo>
                  <a:cubicBezTo>
                    <a:pt x="0" y="410"/>
                    <a:pt x="0" y="410"/>
                    <a:pt x="0" y="410"/>
                  </a:cubicBezTo>
                  <a:close/>
                </a:path>
              </a:pathLst>
            </a:custGeom>
            <a:solidFill>
              <a:schemeClr val="bg2">
                <a:alpha val="30196"/>
              </a:scheme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pPr>
                <a:defRPr/>
              </a:pPr>
              <a:endParaRPr lang="en-US">
                <a:latin typeface="Arial" charset="0"/>
              </a:endParaRPr>
            </a:p>
          </p:txBody>
        </p:sp>
        <p:grpSp>
          <p:nvGrpSpPr>
            <p:cNvPr id="5191" name="Group 130"/>
            <p:cNvGrpSpPr>
              <a:grpSpLocks/>
            </p:cNvGrpSpPr>
            <p:nvPr userDrawn="1"/>
          </p:nvGrpSpPr>
          <p:grpSpPr bwMode="auto">
            <a:xfrm rot="1855796" flipH="1">
              <a:off x="658" y="2780"/>
              <a:ext cx="166" cy="171"/>
              <a:chOff x="-1981" y="1707"/>
              <a:chExt cx="1112" cy="1148"/>
            </a:xfrm>
          </p:grpSpPr>
          <p:sp>
            <p:nvSpPr>
              <p:cNvPr id="1155" name="Freeform 131"/>
              <p:cNvSpPr>
                <a:spLocks/>
              </p:cNvSpPr>
              <p:nvPr/>
            </p:nvSpPr>
            <p:spPr bwMode="gray">
              <a:xfrm>
                <a:off x="-1410" y="2232"/>
                <a:ext cx="541" cy="316"/>
              </a:xfrm>
              <a:custGeom>
                <a:avLst/>
                <a:gdLst>
                  <a:gd name="T0" fmla="*/ 59 w 229"/>
                  <a:gd name="T1" fmla="*/ 86 h 134"/>
                  <a:gd name="T2" fmla="*/ 166 w 229"/>
                  <a:gd name="T3" fmla="*/ 127 h 134"/>
                  <a:gd name="T4" fmla="*/ 229 w 229"/>
                  <a:gd name="T5" fmla="*/ 99 h 134"/>
                  <a:gd name="T6" fmla="*/ 195 w 229"/>
                  <a:gd name="T7" fmla="*/ 39 h 134"/>
                  <a:gd name="T8" fmla="*/ 85 w 229"/>
                  <a:gd name="T9" fmla="*/ 7 h 134"/>
                  <a:gd name="T10" fmla="*/ 39 w 229"/>
                  <a:gd name="T11" fmla="*/ 35 h 134"/>
                  <a:gd name="T12" fmla="*/ 59 w 229"/>
                  <a:gd name="T13" fmla="*/ 86 h 134"/>
                  <a:gd name="T14" fmla="*/ 0 60000 65536"/>
                  <a:gd name="T15" fmla="*/ 0 60000 65536"/>
                  <a:gd name="T16" fmla="*/ 0 60000 65536"/>
                  <a:gd name="T17" fmla="*/ 0 60000 65536"/>
                  <a:gd name="T18" fmla="*/ 0 60000 65536"/>
                  <a:gd name="T19" fmla="*/ 0 60000 65536"/>
                  <a:gd name="T20" fmla="*/ 0 60000 65536"/>
                  <a:gd name="T21" fmla="*/ 0 w 229"/>
                  <a:gd name="T22" fmla="*/ 0 h 134"/>
                  <a:gd name="T23" fmla="*/ 229 w 229"/>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134">
                    <a:moveTo>
                      <a:pt x="59" y="86"/>
                    </a:moveTo>
                    <a:cubicBezTo>
                      <a:pt x="88" y="118"/>
                      <a:pt x="129" y="134"/>
                      <a:pt x="166" y="127"/>
                    </a:cubicBezTo>
                    <a:cubicBezTo>
                      <a:pt x="202" y="122"/>
                      <a:pt x="229" y="99"/>
                      <a:pt x="229" y="99"/>
                    </a:cubicBezTo>
                    <a:cubicBezTo>
                      <a:pt x="229" y="99"/>
                      <a:pt x="222" y="65"/>
                      <a:pt x="195" y="39"/>
                    </a:cubicBezTo>
                    <a:cubicBezTo>
                      <a:pt x="169" y="11"/>
                      <a:pt x="127" y="0"/>
                      <a:pt x="85" y="7"/>
                    </a:cubicBezTo>
                    <a:cubicBezTo>
                      <a:pt x="1" y="22"/>
                      <a:pt x="41" y="30"/>
                      <a:pt x="39" y="35"/>
                    </a:cubicBezTo>
                    <a:cubicBezTo>
                      <a:pt x="36" y="41"/>
                      <a:pt x="0" y="26"/>
                      <a:pt x="59" y="86"/>
                    </a:cubicBezTo>
                    <a:close/>
                  </a:path>
                </a:pathLst>
              </a:custGeom>
              <a:solidFill>
                <a:schemeClr val="bg2">
                  <a:alpha val="30196"/>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latin typeface="Arial" charset="0"/>
                </a:endParaRPr>
              </a:p>
            </p:txBody>
          </p:sp>
          <p:sp>
            <p:nvSpPr>
              <p:cNvPr id="1156" name="Freeform 132"/>
              <p:cNvSpPr>
                <a:spLocks/>
              </p:cNvSpPr>
              <p:nvPr/>
            </p:nvSpPr>
            <p:spPr bwMode="gray">
              <a:xfrm>
                <a:off x="-1511" y="2298"/>
                <a:ext cx="314" cy="557"/>
              </a:xfrm>
              <a:custGeom>
                <a:avLst/>
                <a:gdLst>
                  <a:gd name="T0" fmla="*/ 13 w 133"/>
                  <a:gd name="T1" fmla="*/ 82 h 236"/>
                  <a:gd name="T2" fmla="*/ 31 w 133"/>
                  <a:gd name="T3" fmla="*/ 195 h 236"/>
                  <a:gd name="T4" fmla="*/ 87 w 133"/>
                  <a:gd name="T5" fmla="*/ 235 h 236"/>
                  <a:gd name="T6" fmla="*/ 122 w 133"/>
                  <a:gd name="T7" fmla="*/ 176 h 236"/>
                  <a:gd name="T8" fmla="*/ 94 w 133"/>
                  <a:gd name="T9" fmla="*/ 65 h 236"/>
                  <a:gd name="T10" fmla="*/ 47 w 133"/>
                  <a:gd name="T11" fmla="*/ 39 h 236"/>
                  <a:gd name="T12" fmla="*/ 13 w 133"/>
                  <a:gd name="T13" fmla="*/ 82 h 236"/>
                  <a:gd name="T14" fmla="*/ 0 60000 65536"/>
                  <a:gd name="T15" fmla="*/ 0 60000 65536"/>
                  <a:gd name="T16" fmla="*/ 0 60000 65536"/>
                  <a:gd name="T17" fmla="*/ 0 60000 65536"/>
                  <a:gd name="T18" fmla="*/ 0 60000 65536"/>
                  <a:gd name="T19" fmla="*/ 0 60000 65536"/>
                  <a:gd name="T20" fmla="*/ 0 60000 65536"/>
                  <a:gd name="T21" fmla="*/ 0 w 133"/>
                  <a:gd name="T22" fmla="*/ 0 h 236"/>
                  <a:gd name="T23" fmla="*/ 133 w 133"/>
                  <a:gd name="T24" fmla="*/ 236 h 2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236">
                    <a:moveTo>
                      <a:pt x="13" y="82"/>
                    </a:moveTo>
                    <a:cubicBezTo>
                      <a:pt x="0" y="123"/>
                      <a:pt x="6" y="166"/>
                      <a:pt x="31" y="195"/>
                    </a:cubicBezTo>
                    <a:cubicBezTo>
                      <a:pt x="53" y="225"/>
                      <a:pt x="87" y="236"/>
                      <a:pt x="87" y="235"/>
                    </a:cubicBezTo>
                    <a:cubicBezTo>
                      <a:pt x="86" y="236"/>
                      <a:pt x="113" y="212"/>
                      <a:pt x="122" y="176"/>
                    </a:cubicBezTo>
                    <a:cubicBezTo>
                      <a:pt x="133" y="140"/>
                      <a:pt x="122" y="98"/>
                      <a:pt x="94" y="65"/>
                    </a:cubicBezTo>
                    <a:cubicBezTo>
                      <a:pt x="40" y="0"/>
                      <a:pt x="53" y="38"/>
                      <a:pt x="47" y="39"/>
                    </a:cubicBezTo>
                    <a:cubicBezTo>
                      <a:pt x="40" y="40"/>
                      <a:pt x="37" y="1"/>
                      <a:pt x="13" y="82"/>
                    </a:cubicBezTo>
                    <a:close/>
                  </a:path>
                </a:pathLst>
              </a:custGeom>
              <a:solidFill>
                <a:schemeClr val="bg2">
                  <a:alpha val="30196"/>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latin typeface="Arial" charset="0"/>
                </a:endParaRPr>
              </a:p>
            </p:txBody>
          </p:sp>
          <p:sp>
            <p:nvSpPr>
              <p:cNvPr id="1157" name="Freeform 133"/>
              <p:cNvSpPr>
                <a:spLocks/>
              </p:cNvSpPr>
              <p:nvPr/>
            </p:nvSpPr>
            <p:spPr bwMode="gray">
              <a:xfrm>
                <a:off x="-1880" y="2291"/>
                <a:ext cx="447" cy="406"/>
              </a:xfrm>
              <a:custGeom>
                <a:avLst/>
                <a:gdLst>
                  <a:gd name="T0" fmla="*/ 103 w 189"/>
                  <a:gd name="T1" fmla="*/ 20 h 172"/>
                  <a:gd name="T2" fmla="*/ 15 w 189"/>
                  <a:gd name="T3" fmla="*/ 92 h 172"/>
                  <a:gd name="T4" fmla="*/ 8 w 189"/>
                  <a:gd name="T5" fmla="*/ 161 h 172"/>
                  <a:gd name="T6" fmla="*/ 77 w 189"/>
                  <a:gd name="T7" fmla="*/ 162 h 172"/>
                  <a:gd name="T8" fmla="*/ 159 w 189"/>
                  <a:gd name="T9" fmla="*/ 82 h 172"/>
                  <a:gd name="T10" fmla="*/ 158 w 189"/>
                  <a:gd name="T11" fmla="*/ 28 h 172"/>
                  <a:gd name="T12" fmla="*/ 103 w 189"/>
                  <a:gd name="T13" fmla="*/ 20 h 172"/>
                  <a:gd name="T14" fmla="*/ 0 60000 65536"/>
                  <a:gd name="T15" fmla="*/ 0 60000 65536"/>
                  <a:gd name="T16" fmla="*/ 0 60000 65536"/>
                  <a:gd name="T17" fmla="*/ 0 60000 65536"/>
                  <a:gd name="T18" fmla="*/ 0 60000 65536"/>
                  <a:gd name="T19" fmla="*/ 0 60000 65536"/>
                  <a:gd name="T20" fmla="*/ 0 60000 65536"/>
                  <a:gd name="T21" fmla="*/ 0 w 189"/>
                  <a:gd name="T22" fmla="*/ 0 h 172"/>
                  <a:gd name="T23" fmla="*/ 189 w 189"/>
                  <a:gd name="T24" fmla="*/ 172 h 1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9" h="172">
                    <a:moveTo>
                      <a:pt x="103" y="20"/>
                    </a:moveTo>
                    <a:cubicBezTo>
                      <a:pt x="62" y="29"/>
                      <a:pt x="28" y="56"/>
                      <a:pt x="15" y="92"/>
                    </a:cubicBezTo>
                    <a:cubicBezTo>
                      <a:pt x="0" y="126"/>
                      <a:pt x="8" y="161"/>
                      <a:pt x="8" y="161"/>
                    </a:cubicBezTo>
                    <a:cubicBezTo>
                      <a:pt x="7" y="161"/>
                      <a:pt x="41" y="172"/>
                      <a:pt x="77" y="162"/>
                    </a:cubicBezTo>
                    <a:cubicBezTo>
                      <a:pt x="113" y="153"/>
                      <a:pt x="144" y="122"/>
                      <a:pt x="159" y="82"/>
                    </a:cubicBezTo>
                    <a:cubicBezTo>
                      <a:pt x="189" y="3"/>
                      <a:pt x="162" y="32"/>
                      <a:pt x="158" y="28"/>
                    </a:cubicBezTo>
                    <a:cubicBezTo>
                      <a:pt x="154" y="23"/>
                      <a:pt x="186" y="0"/>
                      <a:pt x="103" y="20"/>
                    </a:cubicBezTo>
                    <a:close/>
                  </a:path>
                </a:pathLst>
              </a:custGeom>
              <a:solidFill>
                <a:schemeClr val="bg2">
                  <a:alpha val="30196"/>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latin typeface="Arial" charset="0"/>
                </a:endParaRPr>
              </a:p>
            </p:txBody>
          </p:sp>
          <p:sp>
            <p:nvSpPr>
              <p:cNvPr id="1158" name="Freeform 134"/>
              <p:cNvSpPr>
                <a:spLocks/>
              </p:cNvSpPr>
              <p:nvPr/>
            </p:nvSpPr>
            <p:spPr bwMode="gray">
              <a:xfrm>
                <a:off x="-1981" y="2014"/>
                <a:ext cx="541" cy="317"/>
              </a:xfrm>
              <a:custGeom>
                <a:avLst/>
                <a:gdLst>
                  <a:gd name="T0" fmla="*/ 171 w 229"/>
                  <a:gd name="T1" fmla="*/ 47 h 134"/>
                  <a:gd name="T2" fmla="*/ 64 w 229"/>
                  <a:gd name="T3" fmla="*/ 7 h 134"/>
                  <a:gd name="T4" fmla="*/ 1 w 229"/>
                  <a:gd name="T5" fmla="*/ 35 h 134"/>
                  <a:gd name="T6" fmla="*/ 34 w 229"/>
                  <a:gd name="T7" fmla="*/ 95 h 134"/>
                  <a:gd name="T8" fmla="*/ 144 w 229"/>
                  <a:gd name="T9" fmla="*/ 126 h 134"/>
                  <a:gd name="T10" fmla="*/ 191 w 229"/>
                  <a:gd name="T11" fmla="*/ 99 h 134"/>
                  <a:gd name="T12" fmla="*/ 171 w 229"/>
                  <a:gd name="T13" fmla="*/ 47 h 134"/>
                  <a:gd name="T14" fmla="*/ 0 60000 65536"/>
                  <a:gd name="T15" fmla="*/ 0 60000 65536"/>
                  <a:gd name="T16" fmla="*/ 0 60000 65536"/>
                  <a:gd name="T17" fmla="*/ 0 60000 65536"/>
                  <a:gd name="T18" fmla="*/ 0 60000 65536"/>
                  <a:gd name="T19" fmla="*/ 0 60000 65536"/>
                  <a:gd name="T20" fmla="*/ 0 60000 65536"/>
                  <a:gd name="T21" fmla="*/ 0 w 229"/>
                  <a:gd name="T22" fmla="*/ 0 h 134"/>
                  <a:gd name="T23" fmla="*/ 229 w 229"/>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134">
                    <a:moveTo>
                      <a:pt x="171" y="47"/>
                    </a:moveTo>
                    <a:cubicBezTo>
                      <a:pt x="142" y="16"/>
                      <a:pt x="101" y="0"/>
                      <a:pt x="64" y="7"/>
                    </a:cubicBezTo>
                    <a:cubicBezTo>
                      <a:pt x="27" y="12"/>
                      <a:pt x="0" y="35"/>
                      <a:pt x="1" y="35"/>
                    </a:cubicBezTo>
                    <a:cubicBezTo>
                      <a:pt x="1" y="34"/>
                      <a:pt x="8" y="69"/>
                      <a:pt x="34" y="95"/>
                    </a:cubicBezTo>
                    <a:cubicBezTo>
                      <a:pt x="60" y="123"/>
                      <a:pt x="102" y="134"/>
                      <a:pt x="144" y="126"/>
                    </a:cubicBezTo>
                    <a:cubicBezTo>
                      <a:pt x="228" y="112"/>
                      <a:pt x="189" y="104"/>
                      <a:pt x="191" y="99"/>
                    </a:cubicBezTo>
                    <a:cubicBezTo>
                      <a:pt x="193" y="93"/>
                      <a:pt x="229" y="108"/>
                      <a:pt x="171" y="47"/>
                    </a:cubicBezTo>
                    <a:close/>
                  </a:path>
                </a:pathLst>
              </a:custGeom>
              <a:solidFill>
                <a:schemeClr val="bg2">
                  <a:alpha val="30196"/>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latin typeface="Arial" charset="0"/>
                </a:endParaRPr>
              </a:p>
            </p:txBody>
          </p:sp>
          <p:sp>
            <p:nvSpPr>
              <p:cNvPr id="1159" name="Freeform 135"/>
              <p:cNvSpPr>
                <a:spLocks/>
              </p:cNvSpPr>
              <p:nvPr/>
            </p:nvSpPr>
            <p:spPr bwMode="gray">
              <a:xfrm>
                <a:off x="-1651" y="1707"/>
                <a:ext cx="312" cy="558"/>
              </a:xfrm>
              <a:custGeom>
                <a:avLst/>
                <a:gdLst>
                  <a:gd name="T0" fmla="*/ 120 w 132"/>
                  <a:gd name="T1" fmla="*/ 154 h 236"/>
                  <a:gd name="T2" fmla="*/ 102 w 132"/>
                  <a:gd name="T3" fmla="*/ 41 h 236"/>
                  <a:gd name="T4" fmla="*/ 46 w 132"/>
                  <a:gd name="T5" fmla="*/ 0 h 236"/>
                  <a:gd name="T6" fmla="*/ 10 w 132"/>
                  <a:gd name="T7" fmla="*/ 60 h 236"/>
                  <a:gd name="T8" fmla="*/ 38 w 132"/>
                  <a:gd name="T9" fmla="*/ 171 h 236"/>
                  <a:gd name="T10" fmla="*/ 86 w 132"/>
                  <a:gd name="T11" fmla="*/ 197 h 236"/>
                  <a:gd name="T12" fmla="*/ 120 w 132"/>
                  <a:gd name="T13" fmla="*/ 154 h 236"/>
                  <a:gd name="T14" fmla="*/ 0 60000 65536"/>
                  <a:gd name="T15" fmla="*/ 0 60000 65536"/>
                  <a:gd name="T16" fmla="*/ 0 60000 65536"/>
                  <a:gd name="T17" fmla="*/ 0 60000 65536"/>
                  <a:gd name="T18" fmla="*/ 0 60000 65536"/>
                  <a:gd name="T19" fmla="*/ 0 60000 65536"/>
                  <a:gd name="T20" fmla="*/ 0 60000 65536"/>
                  <a:gd name="T21" fmla="*/ 0 w 132"/>
                  <a:gd name="T22" fmla="*/ 0 h 236"/>
                  <a:gd name="T23" fmla="*/ 132 w 132"/>
                  <a:gd name="T24" fmla="*/ 236 h 2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236">
                    <a:moveTo>
                      <a:pt x="120" y="154"/>
                    </a:moveTo>
                    <a:cubicBezTo>
                      <a:pt x="132" y="113"/>
                      <a:pt x="126" y="70"/>
                      <a:pt x="102" y="41"/>
                    </a:cubicBezTo>
                    <a:cubicBezTo>
                      <a:pt x="79" y="11"/>
                      <a:pt x="45" y="0"/>
                      <a:pt x="46" y="0"/>
                    </a:cubicBezTo>
                    <a:cubicBezTo>
                      <a:pt x="46" y="0"/>
                      <a:pt x="20" y="24"/>
                      <a:pt x="10" y="60"/>
                    </a:cubicBezTo>
                    <a:cubicBezTo>
                      <a:pt x="0" y="96"/>
                      <a:pt x="11" y="138"/>
                      <a:pt x="38" y="171"/>
                    </a:cubicBezTo>
                    <a:cubicBezTo>
                      <a:pt x="92" y="236"/>
                      <a:pt x="80" y="198"/>
                      <a:pt x="86" y="197"/>
                    </a:cubicBezTo>
                    <a:cubicBezTo>
                      <a:pt x="92" y="196"/>
                      <a:pt x="96" y="235"/>
                      <a:pt x="120" y="154"/>
                    </a:cubicBezTo>
                    <a:close/>
                  </a:path>
                </a:pathLst>
              </a:custGeom>
              <a:solidFill>
                <a:schemeClr val="bg2">
                  <a:alpha val="30196"/>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latin typeface="Arial" charset="0"/>
                </a:endParaRPr>
              </a:p>
            </p:txBody>
          </p:sp>
          <p:sp>
            <p:nvSpPr>
              <p:cNvPr id="1160" name="Freeform 136"/>
              <p:cNvSpPr>
                <a:spLocks/>
              </p:cNvSpPr>
              <p:nvPr/>
            </p:nvSpPr>
            <p:spPr bwMode="gray">
              <a:xfrm>
                <a:off x="-1414" y="1865"/>
                <a:ext cx="444" cy="407"/>
              </a:xfrm>
              <a:custGeom>
                <a:avLst/>
                <a:gdLst>
                  <a:gd name="T0" fmla="*/ 85 w 188"/>
                  <a:gd name="T1" fmla="*/ 152 h 172"/>
                  <a:gd name="T2" fmla="*/ 174 w 188"/>
                  <a:gd name="T3" fmla="*/ 80 h 172"/>
                  <a:gd name="T4" fmla="*/ 181 w 188"/>
                  <a:gd name="T5" fmla="*/ 11 h 172"/>
                  <a:gd name="T6" fmla="*/ 112 w 188"/>
                  <a:gd name="T7" fmla="*/ 10 h 172"/>
                  <a:gd name="T8" fmla="*/ 30 w 188"/>
                  <a:gd name="T9" fmla="*/ 90 h 172"/>
                  <a:gd name="T10" fmla="*/ 31 w 188"/>
                  <a:gd name="T11" fmla="*/ 144 h 172"/>
                  <a:gd name="T12" fmla="*/ 85 w 188"/>
                  <a:gd name="T13" fmla="*/ 152 h 172"/>
                  <a:gd name="T14" fmla="*/ 0 60000 65536"/>
                  <a:gd name="T15" fmla="*/ 0 60000 65536"/>
                  <a:gd name="T16" fmla="*/ 0 60000 65536"/>
                  <a:gd name="T17" fmla="*/ 0 60000 65536"/>
                  <a:gd name="T18" fmla="*/ 0 60000 65536"/>
                  <a:gd name="T19" fmla="*/ 0 60000 65536"/>
                  <a:gd name="T20" fmla="*/ 0 60000 65536"/>
                  <a:gd name="T21" fmla="*/ 0 w 188"/>
                  <a:gd name="T22" fmla="*/ 0 h 172"/>
                  <a:gd name="T23" fmla="*/ 188 w 188"/>
                  <a:gd name="T24" fmla="*/ 172 h 1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172">
                    <a:moveTo>
                      <a:pt x="85" y="152"/>
                    </a:moveTo>
                    <a:cubicBezTo>
                      <a:pt x="127" y="143"/>
                      <a:pt x="161" y="116"/>
                      <a:pt x="174" y="80"/>
                    </a:cubicBezTo>
                    <a:cubicBezTo>
                      <a:pt x="188" y="46"/>
                      <a:pt x="181" y="11"/>
                      <a:pt x="181" y="11"/>
                    </a:cubicBezTo>
                    <a:cubicBezTo>
                      <a:pt x="181" y="11"/>
                      <a:pt x="147" y="0"/>
                      <a:pt x="112" y="10"/>
                    </a:cubicBezTo>
                    <a:cubicBezTo>
                      <a:pt x="75" y="19"/>
                      <a:pt x="44" y="50"/>
                      <a:pt x="30" y="90"/>
                    </a:cubicBezTo>
                    <a:cubicBezTo>
                      <a:pt x="0" y="169"/>
                      <a:pt x="27" y="140"/>
                      <a:pt x="31" y="144"/>
                    </a:cubicBezTo>
                    <a:cubicBezTo>
                      <a:pt x="35" y="149"/>
                      <a:pt x="2" y="172"/>
                      <a:pt x="85" y="152"/>
                    </a:cubicBezTo>
                    <a:close/>
                  </a:path>
                </a:pathLst>
              </a:custGeom>
              <a:solidFill>
                <a:schemeClr val="bg2">
                  <a:alpha val="30196"/>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latin typeface="Arial" charset="0"/>
                </a:endParaRPr>
              </a:p>
            </p:txBody>
          </p:sp>
        </p:grpSp>
        <p:sp>
          <p:nvSpPr>
            <p:cNvPr id="1161" name="Freeform 137"/>
            <p:cNvSpPr>
              <a:spLocks/>
            </p:cNvSpPr>
            <p:nvPr userDrawn="1"/>
          </p:nvSpPr>
          <p:spPr bwMode="gray">
            <a:xfrm rot="18654070" flipH="1">
              <a:off x="2660" y="2798"/>
              <a:ext cx="555" cy="796"/>
            </a:xfrm>
            <a:custGeom>
              <a:avLst/>
              <a:gdLst>
                <a:gd name="T0" fmla="*/ 692 w 733"/>
                <a:gd name="T1" fmla="*/ 70 h 1044"/>
                <a:gd name="T2" fmla="*/ 50 w 733"/>
                <a:gd name="T3" fmla="*/ 556 h 1044"/>
                <a:gd name="T4" fmla="*/ 392 w 733"/>
                <a:gd name="T5" fmla="*/ 1007 h 1044"/>
                <a:gd name="T6" fmla="*/ 709 w 733"/>
                <a:gd name="T7" fmla="*/ 767 h 1044"/>
                <a:gd name="T8" fmla="*/ 540 w 733"/>
                <a:gd name="T9" fmla="*/ 544 h 1044"/>
                <a:gd name="T10" fmla="*/ 384 w 733"/>
                <a:gd name="T11" fmla="*/ 663 h 1044"/>
                <a:gd name="T12" fmla="*/ 467 w 733"/>
                <a:gd name="T13" fmla="*/ 773 h 1044"/>
                <a:gd name="T14" fmla="*/ 544 w 733"/>
                <a:gd name="T15" fmla="*/ 714 h 1044"/>
                <a:gd name="T16" fmla="*/ 503 w 733"/>
                <a:gd name="T17" fmla="*/ 660 h 1044"/>
                <a:gd name="T18" fmla="*/ 503 w 733"/>
                <a:gd name="T19" fmla="*/ 660 h 1044"/>
                <a:gd name="T20" fmla="*/ 546 w 733"/>
                <a:gd name="T21" fmla="*/ 717 h 1044"/>
                <a:gd name="T22" fmla="*/ 466 w 733"/>
                <a:gd name="T23" fmla="*/ 778 h 1044"/>
                <a:gd name="T24" fmla="*/ 379 w 733"/>
                <a:gd name="T25" fmla="*/ 663 h 1044"/>
                <a:gd name="T26" fmla="*/ 542 w 733"/>
                <a:gd name="T27" fmla="*/ 540 h 1044"/>
                <a:gd name="T28" fmla="*/ 718 w 733"/>
                <a:gd name="T29" fmla="*/ 772 h 1044"/>
                <a:gd name="T30" fmla="*/ 387 w 733"/>
                <a:gd name="T31" fmla="*/ 1022 h 1044"/>
                <a:gd name="T32" fmla="*/ 31 w 733"/>
                <a:gd name="T33" fmla="*/ 552 h 1044"/>
                <a:gd name="T34" fmla="*/ 700 w 733"/>
                <a:gd name="T35" fmla="*/ 45 h 1044"/>
                <a:gd name="T36" fmla="*/ 692 w 733"/>
                <a:gd name="T37" fmla="*/ 70 h 10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33"/>
                <a:gd name="T58" fmla="*/ 0 h 1044"/>
                <a:gd name="T59" fmla="*/ 733 w 733"/>
                <a:gd name="T60" fmla="*/ 1044 h 10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33" h="1044">
                  <a:moveTo>
                    <a:pt x="692" y="70"/>
                  </a:moveTo>
                  <a:cubicBezTo>
                    <a:pt x="381" y="27"/>
                    <a:pt x="93" y="245"/>
                    <a:pt x="50" y="556"/>
                  </a:cubicBezTo>
                  <a:cubicBezTo>
                    <a:pt x="20" y="775"/>
                    <a:pt x="173" y="977"/>
                    <a:pt x="392" y="1007"/>
                  </a:cubicBezTo>
                  <a:cubicBezTo>
                    <a:pt x="546" y="1029"/>
                    <a:pt x="688" y="921"/>
                    <a:pt x="709" y="767"/>
                  </a:cubicBezTo>
                  <a:cubicBezTo>
                    <a:pt x="724" y="659"/>
                    <a:pt x="648" y="559"/>
                    <a:pt x="540" y="544"/>
                  </a:cubicBezTo>
                  <a:cubicBezTo>
                    <a:pt x="464" y="534"/>
                    <a:pt x="394" y="587"/>
                    <a:pt x="384" y="663"/>
                  </a:cubicBezTo>
                  <a:cubicBezTo>
                    <a:pt x="377" y="716"/>
                    <a:pt x="414" y="766"/>
                    <a:pt x="467" y="773"/>
                  </a:cubicBezTo>
                  <a:cubicBezTo>
                    <a:pt x="505" y="778"/>
                    <a:pt x="539" y="752"/>
                    <a:pt x="544" y="714"/>
                  </a:cubicBezTo>
                  <a:cubicBezTo>
                    <a:pt x="548" y="688"/>
                    <a:pt x="530" y="664"/>
                    <a:pt x="503" y="660"/>
                  </a:cubicBezTo>
                  <a:cubicBezTo>
                    <a:pt x="503" y="660"/>
                    <a:pt x="503" y="660"/>
                    <a:pt x="503" y="660"/>
                  </a:cubicBezTo>
                  <a:cubicBezTo>
                    <a:pt x="531" y="664"/>
                    <a:pt x="550" y="689"/>
                    <a:pt x="546" y="717"/>
                  </a:cubicBezTo>
                  <a:cubicBezTo>
                    <a:pt x="541" y="756"/>
                    <a:pt x="505" y="783"/>
                    <a:pt x="466" y="778"/>
                  </a:cubicBezTo>
                  <a:cubicBezTo>
                    <a:pt x="410" y="770"/>
                    <a:pt x="371" y="719"/>
                    <a:pt x="379" y="663"/>
                  </a:cubicBezTo>
                  <a:cubicBezTo>
                    <a:pt x="390" y="584"/>
                    <a:pt x="463" y="529"/>
                    <a:pt x="542" y="540"/>
                  </a:cubicBezTo>
                  <a:cubicBezTo>
                    <a:pt x="654" y="555"/>
                    <a:pt x="733" y="659"/>
                    <a:pt x="718" y="772"/>
                  </a:cubicBezTo>
                  <a:cubicBezTo>
                    <a:pt x="696" y="932"/>
                    <a:pt x="548" y="1044"/>
                    <a:pt x="387" y="1022"/>
                  </a:cubicBezTo>
                  <a:cubicBezTo>
                    <a:pt x="159" y="990"/>
                    <a:pt x="0" y="780"/>
                    <a:pt x="31" y="552"/>
                  </a:cubicBezTo>
                  <a:cubicBezTo>
                    <a:pt x="76" y="227"/>
                    <a:pt x="375" y="0"/>
                    <a:pt x="700" y="45"/>
                  </a:cubicBezTo>
                  <a:lnTo>
                    <a:pt x="692" y="70"/>
                  </a:lnTo>
                  <a:close/>
                </a:path>
              </a:pathLst>
            </a:custGeom>
            <a:solidFill>
              <a:schemeClr val="bg2">
                <a:alpha val="10196"/>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eaVert"/>
            <a:lstStyle/>
            <a:p>
              <a:pPr>
                <a:defRPr/>
              </a:pPr>
              <a:endParaRPr lang="en-US">
                <a:latin typeface="Arial" charset="0"/>
              </a:endParaRPr>
            </a:p>
          </p:txBody>
        </p:sp>
        <p:sp>
          <p:nvSpPr>
            <p:cNvPr id="1162" name="Freeform 138"/>
            <p:cNvSpPr>
              <a:spLocks/>
            </p:cNvSpPr>
            <p:nvPr userDrawn="1"/>
          </p:nvSpPr>
          <p:spPr bwMode="gray">
            <a:xfrm rot="8934196" flipH="1">
              <a:off x="1350" y="3582"/>
              <a:ext cx="1024" cy="441"/>
            </a:xfrm>
            <a:custGeom>
              <a:avLst/>
              <a:gdLst>
                <a:gd name="T0" fmla="*/ 0 w 1764"/>
                <a:gd name="T1" fmla="*/ 410 h 929"/>
                <a:gd name="T2" fmla="*/ 686 w 1764"/>
                <a:gd name="T3" fmla="*/ 185 h 929"/>
                <a:gd name="T4" fmla="*/ 981 w 1764"/>
                <a:gd name="T5" fmla="*/ 386 h 929"/>
                <a:gd name="T6" fmla="*/ 1199 w 1764"/>
                <a:gd name="T7" fmla="*/ 628 h 929"/>
                <a:gd name="T8" fmla="*/ 1527 w 1764"/>
                <a:gd name="T9" fmla="*/ 707 h 929"/>
                <a:gd name="T10" fmla="*/ 1627 w 1764"/>
                <a:gd name="T11" fmla="*/ 534 h 929"/>
                <a:gd name="T12" fmla="*/ 1509 w 1764"/>
                <a:gd name="T13" fmla="*/ 440 h 929"/>
                <a:gd name="T14" fmla="*/ 1454 w 1764"/>
                <a:gd name="T15" fmla="*/ 537 h 929"/>
                <a:gd name="T16" fmla="*/ 1560 w 1764"/>
                <a:gd name="T17" fmla="*/ 355 h 929"/>
                <a:gd name="T18" fmla="*/ 1651 w 1764"/>
                <a:gd name="T19" fmla="*/ 404 h 929"/>
                <a:gd name="T20" fmla="*/ 1530 w 1764"/>
                <a:gd name="T21" fmla="*/ 735 h 929"/>
                <a:gd name="T22" fmla="*/ 1269 w 1764"/>
                <a:gd name="T23" fmla="*/ 704 h 929"/>
                <a:gd name="T24" fmla="*/ 1141 w 1764"/>
                <a:gd name="T25" fmla="*/ 589 h 929"/>
                <a:gd name="T26" fmla="*/ 692 w 1764"/>
                <a:gd name="T27" fmla="*/ 213 h 929"/>
                <a:gd name="T28" fmla="*/ 938 w 1764"/>
                <a:gd name="T29" fmla="*/ 701 h 929"/>
                <a:gd name="T30" fmla="*/ 580 w 1764"/>
                <a:gd name="T31" fmla="*/ 865 h 929"/>
                <a:gd name="T32" fmla="*/ 383 w 1764"/>
                <a:gd name="T33" fmla="*/ 671 h 929"/>
                <a:gd name="T34" fmla="*/ 562 w 1764"/>
                <a:gd name="T35" fmla="*/ 723 h 929"/>
                <a:gd name="T36" fmla="*/ 592 w 1764"/>
                <a:gd name="T37" fmla="*/ 677 h 929"/>
                <a:gd name="T38" fmla="*/ 887 w 1764"/>
                <a:gd name="T39" fmla="*/ 628 h 929"/>
                <a:gd name="T40" fmla="*/ 553 w 1764"/>
                <a:gd name="T41" fmla="*/ 176 h 929"/>
                <a:gd name="T42" fmla="*/ 3 w 1764"/>
                <a:gd name="T43" fmla="*/ 434 h 929"/>
                <a:gd name="T44" fmla="*/ 0 w 1764"/>
                <a:gd name="T45" fmla="*/ 410 h 9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64"/>
                <a:gd name="T70" fmla="*/ 0 h 929"/>
                <a:gd name="T71" fmla="*/ 1764 w 1764"/>
                <a:gd name="T72" fmla="*/ 929 h 92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64" h="929">
                  <a:moveTo>
                    <a:pt x="0" y="410"/>
                  </a:moveTo>
                  <a:cubicBezTo>
                    <a:pt x="0" y="410"/>
                    <a:pt x="161" y="0"/>
                    <a:pt x="686" y="185"/>
                  </a:cubicBezTo>
                  <a:cubicBezTo>
                    <a:pt x="686" y="185"/>
                    <a:pt x="820" y="234"/>
                    <a:pt x="981" y="386"/>
                  </a:cubicBezTo>
                  <a:cubicBezTo>
                    <a:pt x="981" y="386"/>
                    <a:pt x="1111" y="525"/>
                    <a:pt x="1199" y="628"/>
                  </a:cubicBezTo>
                  <a:cubicBezTo>
                    <a:pt x="1199" y="628"/>
                    <a:pt x="1314" y="765"/>
                    <a:pt x="1527" y="707"/>
                  </a:cubicBezTo>
                  <a:cubicBezTo>
                    <a:pt x="1527" y="707"/>
                    <a:pt x="1636" y="674"/>
                    <a:pt x="1627" y="534"/>
                  </a:cubicBezTo>
                  <a:cubicBezTo>
                    <a:pt x="1627" y="534"/>
                    <a:pt x="1615" y="410"/>
                    <a:pt x="1509" y="440"/>
                  </a:cubicBezTo>
                  <a:cubicBezTo>
                    <a:pt x="1509" y="440"/>
                    <a:pt x="1445" y="458"/>
                    <a:pt x="1454" y="537"/>
                  </a:cubicBezTo>
                  <a:cubicBezTo>
                    <a:pt x="1454" y="537"/>
                    <a:pt x="1409" y="352"/>
                    <a:pt x="1560" y="355"/>
                  </a:cubicBezTo>
                  <a:cubicBezTo>
                    <a:pt x="1651" y="404"/>
                    <a:pt x="1651" y="404"/>
                    <a:pt x="1651" y="404"/>
                  </a:cubicBezTo>
                  <a:cubicBezTo>
                    <a:pt x="1651" y="404"/>
                    <a:pt x="1764" y="628"/>
                    <a:pt x="1530" y="735"/>
                  </a:cubicBezTo>
                  <a:cubicBezTo>
                    <a:pt x="1530" y="735"/>
                    <a:pt x="1430" y="783"/>
                    <a:pt x="1269" y="704"/>
                  </a:cubicBezTo>
                  <a:cubicBezTo>
                    <a:pt x="1269" y="704"/>
                    <a:pt x="1205" y="665"/>
                    <a:pt x="1141" y="589"/>
                  </a:cubicBezTo>
                  <a:cubicBezTo>
                    <a:pt x="1141" y="589"/>
                    <a:pt x="862" y="237"/>
                    <a:pt x="692" y="213"/>
                  </a:cubicBezTo>
                  <a:cubicBezTo>
                    <a:pt x="692" y="213"/>
                    <a:pt x="1017" y="364"/>
                    <a:pt x="938" y="701"/>
                  </a:cubicBezTo>
                  <a:cubicBezTo>
                    <a:pt x="938" y="701"/>
                    <a:pt x="871" y="929"/>
                    <a:pt x="580" y="865"/>
                  </a:cubicBezTo>
                  <a:cubicBezTo>
                    <a:pt x="580" y="865"/>
                    <a:pt x="468" y="838"/>
                    <a:pt x="383" y="671"/>
                  </a:cubicBezTo>
                  <a:cubicBezTo>
                    <a:pt x="383" y="671"/>
                    <a:pt x="449" y="765"/>
                    <a:pt x="562" y="723"/>
                  </a:cubicBezTo>
                  <a:cubicBezTo>
                    <a:pt x="562" y="723"/>
                    <a:pt x="583" y="692"/>
                    <a:pt x="592" y="677"/>
                  </a:cubicBezTo>
                  <a:cubicBezTo>
                    <a:pt x="738" y="434"/>
                    <a:pt x="887" y="628"/>
                    <a:pt x="887" y="628"/>
                  </a:cubicBezTo>
                  <a:cubicBezTo>
                    <a:pt x="887" y="628"/>
                    <a:pt x="938" y="295"/>
                    <a:pt x="553" y="176"/>
                  </a:cubicBezTo>
                  <a:cubicBezTo>
                    <a:pt x="553" y="176"/>
                    <a:pt x="195" y="61"/>
                    <a:pt x="3" y="434"/>
                  </a:cubicBezTo>
                  <a:cubicBezTo>
                    <a:pt x="0" y="410"/>
                    <a:pt x="0" y="410"/>
                    <a:pt x="0" y="410"/>
                  </a:cubicBezTo>
                  <a:close/>
                </a:path>
              </a:pathLst>
            </a:custGeom>
            <a:solidFill>
              <a:schemeClr val="bg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pPr>
                <a:defRPr/>
              </a:pPr>
              <a:endParaRPr lang="en-US">
                <a:latin typeface="Arial" charset="0"/>
              </a:endParaRPr>
            </a:p>
          </p:txBody>
        </p:sp>
        <p:sp>
          <p:nvSpPr>
            <p:cNvPr id="1163" name="Freeform 139"/>
            <p:cNvSpPr>
              <a:spLocks/>
            </p:cNvSpPr>
            <p:nvPr userDrawn="1"/>
          </p:nvSpPr>
          <p:spPr bwMode="gray">
            <a:xfrm rot="-23528361">
              <a:off x="2605" y="3295"/>
              <a:ext cx="735" cy="316"/>
            </a:xfrm>
            <a:custGeom>
              <a:avLst/>
              <a:gdLst/>
              <a:ahLst/>
              <a:cxnLst>
                <a:cxn ang="0">
                  <a:pos x="0" y="410"/>
                </a:cxn>
                <a:cxn ang="0">
                  <a:pos x="686" y="185"/>
                </a:cxn>
                <a:cxn ang="0">
                  <a:pos x="981" y="386"/>
                </a:cxn>
                <a:cxn ang="0">
                  <a:pos x="1199" y="628"/>
                </a:cxn>
                <a:cxn ang="0">
                  <a:pos x="1527" y="707"/>
                </a:cxn>
                <a:cxn ang="0">
                  <a:pos x="1627" y="534"/>
                </a:cxn>
                <a:cxn ang="0">
                  <a:pos x="1509" y="440"/>
                </a:cxn>
                <a:cxn ang="0">
                  <a:pos x="1454" y="537"/>
                </a:cxn>
                <a:cxn ang="0">
                  <a:pos x="1560" y="355"/>
                </a:cxn>
                <a:cxn ang="0">
                  <a:pos x="1651" y="404"/>
                </a:cxn>
                <a:cxn ang="0">
                  <a:pos x="1530" y="735"/>
                </a:cxn>
                <a:cxn ang="0">
                  <a:pos x="1269" y="704"/>
                </a:cxn>
                <a:cxn ang="0">
                  <a:pos x="1141" y="589"/>
                </a:cxn>
                <a:cxn ang="0">
                  <a:pos x="692" y="213"/>
                </a:cxn>
                <a:cxn ang="0">
                  <a:pos x="938" y="701"/>
                </a:cxn>
                <a:cxn ang="0">
                  <a:pos x="580" y="865"/>
                </a:cxn>
                <a:cxn ang="0">
                  <a:pos x="383" y="671"/>
                </a:cxn>
                <a:cxn ang="0">
                  <a:pos x="562" y="723"/>
                </a:cxn>
                <a:cxn ang="0">
                  <a:pos x="592" y="677"/>
                </a:cxn>
                <a:cxn ang="0">
                  <a:pos x="887" y="628"/>
                </a:cxn>
                <a:cxn ang="0">
                  <a:pos x="553" y="176"/>
                </a:cxn>
                <a:cxn ang="0">
                  <a:pos x="3" y="434"/>
                </a:cxn>
                <a:cxn ang="0">
                  <a:pos x="0" y="410"/>
                </a:cxn>
              </a:cxnLst>
              <a:rect l="0" t="0" r="r" b="b"/>
              <a:pathLst>
                <a:path w="1764" h="929">
                  <a:moveTo>
                    <a:pt x="0" y="410"/>
                  </a:moveTo>
                  <a:cubicBezTo>
                    <a:pt x="0" y="410"/>
                    <a:pt x="161" y="0"/>
                    <a:pt x="686" y="185"/>
                  </a:cubicBezTo>
                  <a:cubicBezTo>
                    <a:pt x="686" y="185"/>
                    <a:pt x="820" y="234"/>
                    <a:pt x="981" y="386"/>
                  </a:cubicBezTo>
                  <a:cubicBezTo>
                    <a:pt x="981" y="386"/>
                    <a:pt x="1111" y="525"/>
                    <a:pt x="1199" y="628"/>
                  </a:cubicBezTo>
                  <a:cubicBezTo>
                    <a:pt x="1199" y="628"/>
                    <a:pt x="1314" y="765"/>
                    <a:pt x="1527" y="707"/>
                  </a:cubicBezTo>
                  <a:cubicBezTo>
                    <a:pt x="1527" y="707"/>
                    <a:pt x="1636" y="674"/>
                    <a:pt x="1627" y="534"/>
                  </a:cubicBezTo>
                  <a:cubicBezTo>
                    <a:pt x="1627" y="534"/>
                    <a:pt x="1615" y="410"/>
                    <a:pt x="1509" y="440"/>
                  </a:cubicBezTo>
                  <a:cubicBezTo>
                    <a:pt x="1509" y="440"/>
                    <a:pt x="1445" y="458"/>
                    <a:pt x="1454" y="537"/>
                  </a:cubicBezTo>
                  <a:cubicBezTo>
                    <a:pt x="1454" y="537"/>
                    <a:pt x="1409" y="352"/>
                    <a:pt x="1560" y="355"/>
                  </a:cubicBezTo>
                  <a:cubicBezTo>
                    <a:pt x="1651" y="404"/>
                    <a:pt x="1651" y="404"/>
                    <a:pt x="1651" y="404"/>
                  </a:cubicBezTo>
                  <a:cubicBezTo>
                    <a:pt x="1651" y="404"/>
                    <a:pt x="1764" y="628"/>
                    <a:pt x="1530" y="735"/>
                  </a:cubicBezTo>
                  <a:cubicBezTo>
                    <a:pt x="1530" y="735"/>
                    <a:pt x="1430" y="783"/>
                    <a:pt x="1269" y="704"/>
                  </a:cubicBezTo>
                  <a:cubicBezTo>
                    <a:pt x="1269" y="704"/>
                    <a:pt x="1205" y="665"/>
                    <a:pt x="1141" y="589"/>
                  </a:cubicBezTo>
                  <a:cubicBezTo>
                    <a:pt x="1141" y="589"/>
                    <a:pt x="862" y="237"/>
                    <a:pt x="692" y="213"/>
                  </a:cubicBezTo>
                  <a:cubicBezTo>
                    <a:pt x="692" y="213"/>
                    <a:pt x="1017" y="364"/>
                    <a:pt x="938" y="701"/>
                  </a:cubicBezTo>
                  <a:cubicBezTo>
                    <a:pt x="938" y="701"/>
                    <a:pt x="871" y="929"/>
                    <a:pt x="580" y="865"/>
                  </a:cubicBezTo>
                  <a:cubicBezTo>
                    <a:pt x="580" y="865"/>
                    <a:pt x="468" y="838"/>
                    <a:pt x="383" y="671"/>
                  </a:cubicBezTo>
                  <a:cubicBezTo>
                    <a:pt x="383" y="671"/>
                    <a:pt x="449" y="765"/>
                    <a:pt x="562" y="723"/>
                  </a:cubicBezTo>
                  <a:cubicBezTo>
                    <a:pt x="562" y="723"/>
                    <a:pt x="583" y="692"/>
                    <a:pt x="592" y="677"/>
                  </a:cubicBezTo>
                  <a:cubicBezTo>
                    <a:pt x="738" y="434"/>
                    <a:pt x="887" y="628"/>
                    <a:pt x="887" y="628"/>
                  </a:cubicBezTo>
                  <a:cubicBezTo>
                    <a:pt x="887" y="628"/>
                    <a:pt x="938" y="295"/>
                    <a:pt x="553" y="176"/>
                  </a:cubicBezTo>
                  <a:cubicBezTo>
                    <a:pt x="553" y="176"/>
                    <a:pt x="195" y="61"/>
                    <a:pt x="3" y="434"/>
                  </a:cubicBezTo>
                  <a:cubicBezTo>
                    <a:pt x="0" y="410"/>
                    <a:pt x="0" y="410"/>
                    <a:pt x="0" y="410"/>
                  </a:cubicBezTo>
                  <a:close/>
                </a:path>
              </a:pathLst>
            </a:custGeom>
            <a:solidFill>
              <a:schemeClr val="bg2">
                <a:alpha val="30000"/>
              </a:schemeClr>
            </a:solidFill>
            <a:ln w="9525">
              <a:noFill/>
              <a:round/>
              <a:headEnd/>
              <a:tailEnd/>
            </a:ln>
          </p:spPr>
          <p:txBody>
            <a:bodyPr/>
            <a:lstStyle/>
            <a:p>
              <a:pPr>
                <a:defRPr/>
              </a:pPr>
              <a:endParaRPr lang="en-US">
                <a:latin typeface="Arial" charset="0"/>
              </a:endParaRPr>
            </a:p>
          </p:txBody>
        </p:sp>
      </p:grpSp>
      <p:sp>
        <p:nvSpPr>
          <p:cNvPr id="1053" name="Freeform 29"/>
          <p:cNvSpPr>
            <a:spLocks/>
          </p:cNvSpPr>
          <p:nvPr/>
        </p:nvSpPr>
        <p:spPr bwMode="gray">
          <a:xfrm>
            <a:off x="0" y="-925513"/>
            <a:ext cx="9155113" cy="3168651"/>
          </a:xfrm>
          <a:custGeom>
            <a:avLst/>
            <a:gdLst>
              <a:gd name="T0" fmla="*/ 5767 w 5767"/>
              <a:gd name="T1" fmla="*/ 1996 h 1996"/>
              <a:gd name="T2" fmla="*/ 0 w 5767"/>
              <a:gd name="T3" fmla="*/ 1379 h 1996"/>
              <a:gd name="T4" fmla="*/ 0 w 5767"/>
              <a:gd name="T5" fmla="*/ 586 h 1996"/>
              <a:gd name="T6" fmla="*/ 5760 w 5767"/>
              <a:gd name="T7" fmla="*/ 585 h 1996"/>
              <a:gd name="T8" fmla="*/ 5767 w 5767"/>
              <a:gd name="T9" fmla="*/ 1996 h 1996"/>
              <a:gd name="T10" fmla="*/ 0 60000 65536"/>
              <a:gd name="T11" fmla="*/ 0 60000 65536"/>
              <a:gd name="T12" fmla="*/ 0 60000 65536"/>
              <a:gd name="T13" fmla="*/ 0 60000 65536"/>
              <a:gd name="T14" fmla="*/ 0 60000 65536"/>
              <a:gd name="T15" fmla="*/ 0 w 5767"/>
              <a:gd name="T16" fmla="*/ 0 h 1996"/>
              <a:gd name="T17" fmla="*/ 5767 w 5767"/>
              <a:gd name="T18" fmla="*/ 1996 h 1996"/>
            </a:gdLst>
            <a:ahLst/>
            <a:cxnLst>
              <a:cxn ang="T10">
                <a:pos x="T0" y="T1"/>
              </a:cxn>
              <a:cxn ang="T11">
                <a:pos x="T2" y="T3"/>
              </a:cxn>
              <a:cxn ang="T12">
                <a:pos x="T4" y="T5"/>
              </a:cxn>
              <a:cxn ang="T13">
                <a:pos x="T6" y="T7"/>
              </a:cxn>
              <a:cxn ang="T14">
                <a:pos x="T8" y="T9"/>
              </a:cxn>
            </a:cxnLst>
            <a:rect l="T15" t="T16" r="T17" b="T18"/>
            <a:pathLst>
              <a:path w="5767" h="1996">
                <a:moveTo>
                  <a:pt x="5767" y="1996"/>
                </a:moveTo>
                <a:cubicBezTo>
                  <a:pt x="4176" y="0"/>
                  <a:pt x="2520" y="1826"/>
                  <a:pt x="0" y="1379"/>
                </a:cubicBezTo>
                <a:cubicBezTo>
                  <a:pt x="0" y="930"/>
                  <a:pt x="0" y="586"/>
                  <a:pt x="0" y="586"/>
                </a:cubicBezTo>
                <a:cubicBezTo>
                  <a:pt x="2881" y="585"/>
                  <a:pt x="5760" y="585"/>
                  <a:pt x="5760" y="585"/>
                </a:cubicBezTo>
                <a:cubicBezTo>
                  <a:pt x="5760" y="585"/>
                  <a:pt x="5762" y="1558"/>
                  <a:pt x="5767" y="199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latin typeface="Arial" charset="0"/>
            </a:endParaRPr>
          </a:p>
        </p:txBody>
      </p:sp>
      <p:sp>
        <p:nvSpPr>
          <p:cNvPr id="1054" name="Freeform 30"/>
          <p:cNvSpPr>
            <a:spLocks/>
          </p:cNvSpPr>
          <p:nvPr/>
        </p:nvSpPr>
        <p:spPr bwMode="gray">
          <a:xfrm>
            <a:off x="-22225" y="-955675"/>
            <a:ext cx="9159875" cy="3055938"/>
          </a:xfrm>
          <a:custGeom>
            <a:avLst/>
            <a:gdLst/>
            <a:ahLst/>
            <a:cxnLst>
              <a:cxn ang="0">
                <a:pos x="5770" y="1650"/>
              </a:cxn>
              <a:cxn ang="0">
                <a:pos x="0" y="1349"/>
              </a:cxn>
              <a:cxn ang="0">
                <a:pos x="15" y="600"/>
              </a:cxn>
              <a:cxn ang="0">
                <a:pos x="5770" y="599"/>
              </a:cxn>
              <a:cxn ang="0">
                <a:pos x="5770" y="1650"/>
              </a:cxn>
            </a:cxnLst>
            <a:rect l="0" t="0" r="r" b="b"/>
            <a:pathLst>
              <a:path w="5770" h="1925">
                <a:moveTo>
                  <a:pt x="5770" y="1650"/>
                </a:moveTo>
                <a:cubicBezTo>
                  <a:pt x="4014" y="0"/>
                  <a:pt x="2620" y="1925"/>
                  <a:pt x="0" y="1349"/>
                </a:cubicBezTo>
                <a:cubicBezTo>
                  <a:pt x="1" y="881"/>
                  <a:pt x="15" y="600"/>
                  <a:pt x="15" y="600"/>
                </a:cubicBezTo>
                <a:lnTo>
                  <a:pt x="5770" y="599"/>
                </a:lnTo>
                <a:cubicBezTo>
                  <a:pt x="5770" y="599"/>
                  <a:pt x="5770" y="1125"/>
                  <a:pt x="5770" y="1650"/>
                </a:cubicBezTo>
                <a:close/>
              </a:path>
            </a:pathLst>
          </a:custGeom>
          <a:solidFill>
            <a:srgbClr val="FFFFFF">
              <a:alpha val="30000"/>
            </a:srgbClr>
          </a:solidFill>
          <a:ln w="9525">
            <a:noFill/>
            <a:round/>
            <a:headEnd/>
            <a:tailEnd/>
          </a:ln>
          <a:effectLst/>
        </p:spPr>
        <p:txBody>
          <a:bodyPr/>
          <a:lstStyle/>
          <a:p>
            <a:pPr>
              <a:defRPr/>
            </a:pPr>
            <a:endParaRPr lang="en-US">
              <a:latin typeface="Arial" charset="0"/>
            </a:endParaRPr>
          </a:p>
        </p:txBody>
      </p:sp>
      <p:sp>
        <p:nvSpPr>
          <p:cNvPr id="1055" name="Freeform 31"/>
          <p:cNvSpPr>
            <a:spLocks/>
          </p:cNvSpPr>
          <p:nvPr/>
        </p:nvSpPr>
        <p:spPr bwMode="gray">
          <a:xfrm>
            <a:off x="-22225" y="-1023938"/>
            <a:ext cx="9169400" cy="3146426"/>
          </a:xfrm>
          <a:custGeom>
            <a:avLst/>
            <a:gdLst>
              <a:gd name="T0" fmla="*/ 5772 w 5776"/>
              <a:gd name="T1" fmla="*/ 1447 h 1982"/>
              <a:gd name="T2" fmla="*/ 0 w 5776"/>
              <a:gd name="T3" fmla="*/ 1262 h 1982"/>
              <a:gd name="T4" fmla="*/ 14 w 5776"/>
              <a:gd name="T5" fmla="*/ 642 h 1982"/>
              <a:gd name="T6" fmla="*/ 5772 w 5776"/>
              <a:gd name="T7" fmla="*/ 640 h 1982"/>
              <a:gd name="T8" fmla="*/ 5772 w 5776"/>
              <a:gd name="T9" fmla="*/ 1447 h 1982"/>
              <a:gd name="T10" fmla="*/ 0 60000 65536"/>
              <a:gd name="T11" fmla="*/ 0 60000 65536"/>
              <a:gd name="T12" fmla="*/ 0 60000 65536"/>
              <a:gd name="T13" fmla="*/ 0 60000 65536"/>
              <a:gd name="T14" fmla="*/ 0 60000 65536"/>
              <a:gd name="T15" fmla="*/ 0 w 5776"/>
              <a:gd name="T16" fmla="*/ 0 h 1982"/>
              <a:gd name="T17" fmla="*/ 5776 w 5776"/>
              <a:gd name="T18" fmla="*/ 1982 h 1982"/>
            </a:gdLst>
            <a:ahLst/>
            <a:cxnLst>
              <a:cxn ang="T10">
                <a:pos x="T0" y="T1"/>
              </a:cxn>
              <a:cxn ang="T11">
                <a:pos x="T2" y="T3"/>
              </a:cxn>
              <a:cxn ang="T12">
                <a:pos x="T4" y="T5"/>
              </a:cxn>
              <a:cxn ang="T13">
                <a:pos x="T6" y="T7"/>
              </a:cxn>
              <a:cxn ang="T14">
                <a:pos x="T8" y="T9"/>
              </a:cxn>
            </a:cxnLst>
            <a:rect l="T15" t="T16" r="T17" b="T18"/>
            <a:pathLst>
              <a:path w="5776" h="1982">
                <a:moveTo>
                  <a:pt x="5772" y="1447"/>
                </a:moveTo>
                <a:cubicBezTo>
                  <a:pt x="3768" y="0"/>
                  <a:pt x="2859" y="1982"/>
                  <a:pt x="0" y="1262"/>
                </a:cubicBezTo>
                <a:cubicBezTo>
                  <a:pt x="0" y="821"/>
                  <a:pt x="14" y="642"/>
                  <a:pt x="14" y="642"/>
                </a:cubicBezTo>
                <a:lnTo>
                  <a:pt x="5772" y="640"/>
                </a:lnTo>
                <a:cubicBezTo>
                  <a:pt x="5772" y="640"/>
                  <a:pt x="5776" y="961"/>
                  <a:pt x="5772" y="1447"/>
                </a:cubicBezTo>
                <a:close/>
              </a:path>
            </a:pathLst>
          </a:custGeom>
          <a:gradFill rotWithShape="1">
            <a:gsLst>
              <a:gs pos="0">
                <a:schemeClr val="tx2"/>
              </a:gs>
              <a:gs pos="100000">
                <a:schemeClr val="accent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a:latin typeface="Arial" charset="0"/>
            </a:endParaRPr>
          </a:p>
        </p:txBody>
      </p:sp>
      <p:sp>
        <p:nvSpPr>
          <p:cNvPr id="1057" name="Freeform 33"/>
          <p:cNvSpPr>
            <a:spLocks/>
          </p:cNvSpPr>
          <p:nvPr/>
        </p:nvSpPr>
        <p:spPr bwMode="gray">
          <a:xfrm>
            <a:off x="0" y="-1371600"/>
            <a:ext cx="9178925" cy="3929063"/>
          </a:xfrm>
          <a:custGeom>
            <a:avLst/>
            <a:gdLst/>
            <a:ahLst/>
            <a:cxnLst>
              <a:cxn ang="0">
                <a:pos x="5782" y="1577"/>
              </a:cxn>
              <a:cxn ang="0">
                <a:pos x="0" y="1303"/>
              </a:cxn>
            </a:cxnLst>
            <a:rect l="0" t="0" r="r" b="b"/>
            <a:pathLst>
              <a:path w="5782" h="2475">
                <a:moveTo>
                  <a:pt x="5782" y="1577"/>
                </a:moveTo>
                <a:cubicBezTo>
                  <a:pt x="3601" y="0"/>
                  <a:pt x="2497" y="2475"/>
                  <a:pt x="0" y="1303"/>
                </a:cubicBezTo>
              </a:path>
            </a:pathLst>
          </a:custGeom>
          <a:noFill/>
          <a:ln w="9525">
            <a:solidFill>
              <a:srgbClr val="FFFFFF">
                <a:alpha val="50000"/>
              </a:srgbClr>
            </a:solidFill>
            <a:round/>
            <a:headEnd/>
            <a:tailEnd/>
          </a:ln>
          <a:effectLst/>
        </p:spPr>
        <p:txBody>
          <a:bodyPr/>
          <a:lstStyle/>
          <a:p>
            <a:pPr>
              <a:defRPr/>
            </a:pPr>
            <a:endParaRPr lang="en-US">
              <a:latin typeface="Arial" charset="0"/>
            </a:endParaRPr>
          </a:p>
        </p:txBody>
      </p:sp>
      <p:sp>
        <p:nvSpPr>
          <p:cNvPr id="1056" name="Freeform 32"/>
          <p:cNvSpPr>
            <a:spLocks/>
          </p:cNvSpPr>
          <p:nvPr/>
        </p:nvSpPr>
        <p:spPr bwMode="gray">
          <a:xfrm>
            <a:off x="-22225" y="708025"/>
            <a:ext cx="9166225" cy="1687513"/>
          </a:xfrm>
          <a:custGeom>
            <a:avLst/>
            <a:gdLst/>
            <a:ahLst/>
            <a:cxnLst>
              <a:cxn ang="0">
                <a:pos x="5774" y="1063"/>
              </a:cxn>
              <a:cxn ang="0">
                <a:pos x="4649" y="151"/>
              </a:cxn>
              <a:cxn ang="0">
                <a:pos x="2921" y="157"/>
              </a:cxn>
              <a:cxn ang="0">
                <a:pos x="0" y="432"/>
              </a:cxn>
            </a:cxnLst>
            <a:rect l="0" t="0" r="r" b="b"/>
            <a:pathLst>
              <a:path w="5774" h="1063">
                <a:moveTo>
                  <a:pt x="5774" y="1063"/>
                </a:moveTo>
                <a:cubicBezTo>
                  <a:pt x="5527" y="727"/>
                  <a:pt x="5124" y="302"/>
                  <a:pt x="4649" y="151"/>
                </a:cubicBezTo>
                <a:cubicBezTo>
                  <a:pt x="4174" y="0"/>
                  <a:pt x="3614" y="27"/>
                  <a:pt x="2921" y="157"/>
                </a:cubicBezTo>
                <a:cubicBezTo>
                  <a:pt x="2228" y="287"/>
                  <a:pt x="1015" y="583"/>
                  <a:pt x="0" y="432"/>
                </a:cubicBezTo>
              </a:path>
            </a:pathLst>
          </a:custGeom>
          <a:noFill/>
          <a:ln w="9525">
            <a:solidFill>
              <a:schemeClr val="accent1"/>
            </a:solidFill>
            <a:round/>
            <a:headEnd/>
            <a:tailEnd/>
          </a:ln>
          <a:effectLst/>
        </p:spPr>
        <p:txBody>
          <a:bodyPr/>
          <a:lstStyle/>
          <a:p>
            <a:pPr>
              <a:defRPr/>
            </a:pPr>
            <a:endParaRPr lang="en-US">
              <a:latin typeface="Arial" charset="0"/>
            </a:endParaRPr>
          </a:p>
        </p:txBody>
      </p:sp>
      <p:grpSp>
        <p:nvGrpSpPr>
          <p:cNvPr id="5135" name="Group 59"/>
          <p:cNvGrpSpPr>
            <a:grpSpLocks/>
          </p:cNvGrpSpPr>
          <p:nvPr/>
        </p:nvGrpSpPr>
        <p:grpSpPr bwMode="auto">
          <a:xfrm rot="7921967">
            <a:off x="5514182" y="2559843"/>
            <a:ext cx="304800" cy="315913"/>
            <a:chOff x="-1981" y="1707"/>
            <a:chExt cx="1112" cy="1148"/>
          </a:xfrm>
        </p:grpSpPr>
        <p:sp>
          <p:nvSpPr>
            <p:cNvPr id="1084" name="Freeform 60"/>
            <p:cNvSpPr>
              <a:spLocks/>
            </p:cNvSpPr>
            <p:nvPr/>
          </p:nvSpPr>
          <p:spPr bwMode="gray">
            <a:xfrm>
              <a:off x="-1410" y="2232"/>
              <a:ext cx="541" cy="316"/>
            </a:xfrm>
            <a:custGeom>
              <a:avLst/>
              <a:gdLst>
                <a:gd name="T0" fmla="*/ 59 w 229"/>
                <a:gd name="T1" fmla="*/ 86 h 134"/>
                <a:gd name="T2" fmla="*/ 166 w 229"/>
                <a:gd name="T3" fmla="*/ 127 h 134"/>
                <a:gd name="T4" fmla="*/ 229 w 229"/>
                <a:gd name="T5" fmla="*/ 99 h 134"/>
                <a:gd name="T6" fmla="*/ 195 w 229"/>
                <a:gd name="T7" fmla="*/ 39 h 134"/>
                <a:gd name="T8" fmla="*/ 85 w 229"/>
                <a:gd name="T9" fmla="*/ 7 h 134"/>
                <a:gd name="T10" fmla="*/ 39 w 229"/>
                <a:gd name="T11" fmla="*/ 35 h 134"/>
                <a:gd name="T12" fmla="*/ 59 w 229"/>
                <a:gd name="T13" fmla="*/ 86 h 134"/>
                <a:gd name="T14" fmla="*/ 0 60000 65536"/>
                <a:gd name="T15" fmla="*/ 0 60000 65536"/>
                <a:gd name="T16" fmla="*/ 0 60000 65536"/>
                <a:gd name="T17" fmla="*/ 0 60000 65536"/>
                <a:gd name="T18" fmla="*/ 0 60000 65536"/>
                <a:gd name="T19" fmla="*/ 0 60000 65536"/>
                <a:gd name="T20" fmla="*/ 0 60000 65536"/>
                <a:gd name="T21" fmla="*/ 0 w 229"/>
                <a:gd name="T22" fmla="*/ 0 h 134"/>
                <a:gd name="T23" fmla="*/ 229 w 229"/>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134">
                  <a:moveTo>
                    <a:pt x="59" y="86"/>
                  </a:moveTo>
                  <a:cubicBezTo>
                    <a:pt x="88" y="118"/>
                    <a:pt x="129" y="134"/>
                    <a:pt x="166" y="127"/>
                  </a:cubicBezTo>
                  <a:cubicBezTo>
                    <a:pt x="202" y="122"/>
                    <a:pt x="229" y="99"/>
                    <a:pt x="229" y="99"/>
                  </a:cubicBezTo>
                  <a:cubicBezTo>
                    <a:pt x="229" y="99"/>
                    <a:pt x="222" y="65"/>
                    <a:pt x="195" y="39"/>
                  </a:cubicBezTo>
                  <a:cubicBezTo>
                    <a:pt x="169" y="11"/>
                    <a:pt x="127" y="0"/>
                    <a:pt x="85" y="7"/>
                  </a:cubicBezTo>
                  <a:cubicBezTo>
                    <a:pt x="1" y="22"/>
                    <a:pt x="41" y="30"/>
                    <a:pt x="39" y="35"/>
                  </a:cubicBezTo>
                  <a:cubicBezTo>
                    <a:pt x="36" y="41"/>
                    <a:pt x="0" y="26"/>
                    <a:pt x="59" y="86"/>
                  </a:cubicBezTo>
                  <a:close/>
                </a:path>
              </a:pathLst>
            </a:custGeom>
            <a:solidFill>
              <a:srgbClr val="DDDDDD">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lstStyle/>
            <a:p>
              <a:pPr>
                <a:defRPr/>
              </a:pPr>
              <a:endParaRPr lang="en-US">
                <a:latin typeface="Arial" charset="0"/>
              </a:endParaRPr>
            </a:p>
          </p:txBody>
        </p:sp>
        <p:sp>
          <p:nvSpPr>
            <p:cNvPr id="1085" name="Freeform 61"/>
            <p:cNvSpPr>
              <a:spLocks/>
            </p:cNvSpPr>
            <p:nvPr/>
          </p:nvSpPr>
          <p:spPr bwMode="gray">
            <a:xfrm>
              <a:off x="-1511" y="2298"/>
              <a:ext cx="314" cy="557"/>
            </a:xfrm>
            <a:custGeom>
              <a:avLst/>
              <a:gdLst>
                <a:gd name="T0" fmla="*/ 13 w 133"/>
                <a:gd name="T1" fmla="*/ 82 h 236"/>
                <a:gd name="T2" fmla="*/ 31 w 133"/>
                <a:gd name="T3" fmla="*/ 195 h 236"/>
                <a:gd name="T4" fmla="*/ 87 w 133"/>
                <a:gd name="T5" fmla="*/ 235 h 236"/>
                <a:gd name="T6" fmla="*/ 122 w 133"/>
                <a:gd name="T7" fmla="*/ 176 h 236"/>
                <a:gd name="T8" fmla="*/ 94 w 133"/>
                <a:gd name="T9" fmla="*/ 65 h 236"/>
                <a:gd name="T10" fmla="*/ 47 w 133"/>
                <a:gd name="T11" fmla="*/ 39 h 236"/>
                <a:gd name="T12" fmla="*/ 13 w 133"/>
                <a:gd name="T13" fmla="*/ 82 h 236"/>
                <a:gd name="T14" fmla="*/ 0 60000 65536"/>
                <a:gd name="T15" fmla="*/ 0 60000 65536"/>
                <a:gd name="T16" fmla="*/ 0 60000 65536"/>
                <a:gd name="T17" fmla="*/ 0 60000 65536"/>
                <a:gd name="T18" fmla="*/ 0 60000 65536"/>
                <a:gd name="T19" fmla="*/ 0 60000 65536"/>
                <a:gd name="T20" fmla="*/ 0 60000 65536"/>
                <a:gd name="T21" fmla="*/ 0 w 133"/>
                <a:gd name="T22" fmla="*/ 0 h 236"/>
                <a:gd name="T23" fmla="*/ 133 w 133"/>
                <a:gd name="T24" fmla="*/ 236 h 2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236">
                  <a:moveTo>
                    <a:pt x="13" y="82"/>
                  </a:moveTo>
                  <a:cubicBezTo>
                    <a:pt x="0" y="123"/>
                    <a:pt x="6" y="166"/>
                    <a:pt x="31" y="195"/>
                  </a:cubicBezTo>
                  <a:cubicBezTo>
                    <a:pt x="53" y="225"/>
                    <a:pt x="87" y="236"/>
                    <a:pt x="87" y="235"/>
                  </a:cubicBezTo>
                  <a:cubicBezTo>
                    <a:pt x="86" y="236"/>
                    <a:pt x="113" y="212"/>
                    <a:pt x="122" y="176"/>
                  </a:cubicBezTo>
                  <a:cubicBezTo>
                    <a:pt x="133" y="140"/>
                    <a:pt x="122" y="98"/>
                    <a:pt x="94" y="65"/>
                  </a:cubicBezTo>
                  <a:cubicBezTo>
                    <a:pt x="40" y="0"/>
                    <a:pt x="53" y="38"/>
                    <a:pt x="47" y="39"/>
                  </a:cubicBezTo>
                  <a:cubicBezTo>
                    <a:pt x="40" y="40"/>
                    <a:pt x="37" y="1"/>
                    <a:pt x="13" y="82"/>
                  </a:cubicBezTo>
                  <a:close/>
                </a:path>
              </a:pathLst>
            </a:custGeom>
            <a:solidFill>
              <a:srgbClr val="DDDDDD">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lstStyle/>
            <a:p>
              <a:pPr>
                <a:defRPr/>
              </a:pPr>
              <a:endParaRPr lang="en-US">
                <a:latin typeface="Arial" charset="0"/>
              </a:endParaRPr>
            </a:p>
          </p:txBody>
        </p:sp>
        <p:sp>
          <p:nvSpPr>
            <p:cNvPr id="1086" name="Freeform 62"/>
            <p:cNvSpPr>
              <a:spLocks/>
            </p:cNvSpPr>
            <p:nvPr/>
          </p:nvSpPr>
          <p:spPr bwMode="gray">
            <a:xfrm>
              <a:off x="-1880" y="2291"/>
              <a:ext cx="447" cy="406"/>
            </a:xfrm>
            <a:custGeom>
              <a:avLst/>
              <a:gdLst>
                <a:gd name="T0" fmla="*/ 103 w 189"/>
                <a:gd name="T1" fmla="*/ 20 h 172"/>
                <a:gd name="T2" fmla="*/ 15 w 189"/>
                <a:gd name="T3" fmla="*/ 92 h 172"/>
                <a:gd name="T4" fmla="*/ 8 w 189"/>
                <a:gd name="T5" fmla="*/ 161 h 172"/>
                <a:gd name="T6" fmla="*/ 77 w 189"/>
                <a:gd name="T7" fmla="*/ 162 h 172"/>
                <a:gd name="T8" fmla="*/ 159 w 189"/>
                <a:gd name="T9" fmla="*/ 82 h 172"/>
                <a:gd name="T10" fmla="*/ 158 w 189"/>
                <a:gd name="T11" fmla="*/ 28 h 172"/>
                <a:gd name="T12" fmla="*/ 103 w 189"/>
                <a:gd name="T13" fmla="*/ 20 h 172"/>
                <a:gd name="T14" fmla="*/ 0 60000 65536"/>
                <a:gd name="T15" fmla="*/ 0 60000 65536"/>
                <a:gd name="T16" fmla="*/ 0 60000 65536"/>
                <a:gd name="T17" fmla="*/ 0 60000 65536"/>
                <a:gd name="T18" fmla="*/ 0 60000 65536"/>
                <a:gd name="T19" fmla="*/ 0 60000 65536"/>
                <a:gd name="T20" fmla="*/ 0 60000 65536"/>
                <a:gd name="T21" fmla="*/ 0 w 189"/>
                <a:gd name="T22" fmla="*/ 0 h 172"/>
                <a:gd name="T23" fmla="*/ 189 w 189"/>
                <a:gd name="T24" fmla="*/ 172 h 1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9" h="172">
                  <a:moveTo>
                    <a:pt x="103" y="20"/>
                  </a:moveTo>
                  <a:cubicBezTo>
                    <a:pt x="62" y="29"/>
                    <a:pt x="28" y="56"/>
                    <a:pt x="15" y="92"/>
                  </a:cubicBezTo>
                  <a:cubicBezTo>
                    <a:pt x="0" y="126"/>
                    <a:pt x="8" y="161"/>
                    <a:pt x="8" y="161"/>
                  </a:cubicBezTo>
                  <a:cubicBezTo>
                    <a:pt x="7" y="161"/>
                    <a:pt x="41" y="172"/>
                    <a:pt x="77" y="162"/>
                  </a:cubicBezTo>
                  <a:cubicBezTo>
                    <a:pt x="113" y="153"/>
                    <a:pt x="144" y="122"/>
                    <a:pt x="159" y="82"/>
                  </a:cubicBezTo>
                  <a:cubicBezTo>
                    <a:pt x="189" y="3"/>
                    <a:pt x="162" y="32"/>
                    <a:pt x="158" y="28"/>
                  </a:cubicBezTo>
                  <a:cubicBezTo>
                    <a:pt x="154" y="23"/>
                    <a:pt x="186" y="0"/>
                    <a:pt x="103" y="20"/>
                  </a:cubicBezTo>
                  <a:close/>
                </a:path>
              </a:pathLst>
            </a:custGeom>
            <a:solidFill>
              <a:srgbClr val="DDDDDD">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lstStyle/>
            <a:p>
              <a:pPr>
                <a:defRPr/>
              </a:pPr>
              <a:endParaRPr lang="en-US">
                <a:latin typeface="Arial" charset="0"/>
              </a:endParaRPr>
            </a:p>
          </p:txBody>
        </p:sp>
        <p:sp>
          <p:nvSpPr>
            <p:cNvPr id="1087" name="Freeform 63"/>
            <p:cNvSpPr>
              <a:spLocks/>
            </p:cNvSpPr>
            <p:nvPr/>
          </p:nvSpPr>
          <p:spPr bwMode="gray">
            <a:xfrm>
              <a:off x="-1981" y="2014"/>
              <a:ext cx="541" cy="317"/>
            </a:xfrm>
            <a:custGeom>
              <a:avLst/>
              <a:gdLst>
                <a:gd name="T0" fmla="*/ 171 w 229"/>
                <a:gd name="T1" fmla="*/ 47 h 134"/>
                <a:gd name="T2" fmla="*/ 64 w 229"/>
                <a:gd name="T3" fmla="*/ 7 h 134"/>
                <a:gd name="T4" fmla="*/ 1 w 229"/>
                <a:gd name="T5" fmla="*/ 35 h 134"/>
                <a:gd name="T6" fmla="*/ 34 w 229"/>
                <a:gd name="T7" fmla="*/ 95 h 134"/>
                <a:gd name="T8" fmla="*/ 144 w 229"/>
                <a:gd name="T9" fmla="*/ 126 h 134"/>
                <a:gd name="T10" fmla="*/ 191 w 229"/>
                <a:gd name="T11" fmla="*/ 99 h 134"/>
                <a:gd name="T12" fmla="*/ 171 w 229"/>
                <a:gd name="T13" fmla="*/ 47 h 134"/>
                <a:gd name="T14" fmla="*/ 0 60000 65536"/>
                <a:gd name="T15" fmla="*/ 0 60000 65536"/>
                <a:gd name="T16" fmla="*/ 0 60000 65536"/>
                <a:gd name="T17" fmla="*/ 0 60000 65536"/>
                <a:gd name="T18" fmla="*/ 0 60000 65536"/>
                <a:gd name="T19" fmla="*/ 0 60000 65536"/>
                <a:gd name="T20" fmla="*/ 0 60000 65536"/>
                <a:gd name="T21" fmla="*/ 0 w 229"/>
                <a:gd name="T22" fmla="*/ 0 h 134"/>
                <a:gd name="T23" fmla="*/ 229 w 229"/>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134">
                  <a:moveTo>
                    <a:pt x="171" y="47"/>
                  </a:moveTo>
                  <a:cubicBezTo>
                    <a:pt x="142" y="16"/>
                    <a:pt x="101" y="0"/>
                    <a:pt x="64" y="7"/>
                  </a:cubicBezTo>
                  <a:cubicBezTo>
                    <a:pt x="27" y="12"/>
                    <a:pt x="0" y="35"/>
                    <a:pt x="1" y="35"/>
                  </a:cubicBezTo>
                  <a:cubicBezTo>
                    <a:pt x="1" y="34"/>
                    <a:pt x="8" y="69"/>
                    <a:pt x="34" y="95"/>
                  </a:cubicBezTo>
                  <a:cubicBezTo>
                    <a:pt x="60" y="123"/>
                    <a:pt x="102" y="134"/>
                    <a:pt x="144" y="126"/>
                  </a:cubicBezTo>
                  <a:cubicBezTo>
                    <a:pt x="228" y="112"/>
                    <a:pt x="189" y="104"/>
                    <a:pt x="191" y="99"/>
                  </a:cubicBezTo>
                  <a:cubicBezTo>
                    <a:pt x="193" y="93"/>
                    <a:pt x="229" y="108"/>
                    <a:pt x="171" y="47"/>
                  </a:cubicBezTo>
                  <a:close/>
                </a:path>
              </a:pathLst>
            </a:custGeom>
            <a:solidFill>
              <a:srgbClr val="DDDDDD">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lstStyle/>
            <a:p>
              <a:pPr>
                <a:defRPr/>
              </a:pPr>
              <a:endParaRPr lang="en-US">
                <a:latin typeface="Arial" charset="0"/>
              </a:endParaRPr>
            </a:p>
          </p:txBody>
        </p:sp>
        <p:sp>
          <p:nvSpPr>
            <p:cNvPr id="1088" name="Freeform 64"/>
            <p:cNvSpPr>
              <a:spLocks/>
            </p:cNvSpPr>
            <p:nvPr/>
          </p:nvSpPr>
          <p:spPr bwMode="gray">
            <a:xfrm>
              <a:off x="-1651" y="1707"/>
              <a:ext cx="312" cy="558"/>
            </a:xfrm>
            <a:custGeom>
              <a:avLst/>
              <a:gdLst>
                <a:gd name="T0" fmla="*/ 120 w 132"/>
                <a:gd name="T1" fmla="*/ 154 h 236"/>
                <a:gd name="T2" fmla="*/ 102 w 132"/>
                <a:gd name="T3" fmla="*/ 41 h 236"/>
                <a:gd name="T4" fmla="*/ 46 w 132"/>
                <a:gd name="T5" fmla="*/ 0 h 236"/>
                <a:gd name="T6" fmla="*/ 10 w 132"/>
                <a:gd name="T7" fmla="*/ 60 h 236"/>
                <a:gd name="T8" fmla="*/ 38 w 132"/>
                <a:gd name="T9" fmla="*/ 171 h 236"/>
                <a:gd name="T10" fmla="*/ 86 w 132"/>
                <a:gd name="T11" fmla="*/ 197 h 236"/>
                <a:gd name="T12" fmla="*/ 120 w 132"/>
                <a:gd name="T13" fmla="*/ 154 h 236"/>
                <a:gd name="T14" fmla="*/ 0 60000 65536"/>
                <a:gd name="T15" fmla="*/ 0 60000 65536"/>
                <a:gd name="T16" fmla="*/ 0 60000 65536"/>
                <a:gd name="T17" fmla="*/ 0 60000 65536"/>
                <a:gd name="T18" fmla="*/ 0 60000 65536"/>
                <a:gd name="T19" fmla="*/ 0 60000 65536"/>
                <a:gd name="T20" fmla="*/ 0 60000 65536"/>
                <a:gd name="T21" fmla="*/ 0 w 132"/>
                <a:gd name="T22" fmla="*/ 0 h 236"/>
                <a:gd name="T23" fmla="*/ 132 w 132"/>
                <a:gd name="T24" fmla="*/ 236 h 2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236">
                  <a:moveTo>
                    <a:pt x="120" y="154"/>
                  </a:moveTo>
                  <a:cubicBezTo>
                    <a:pt x="132" y="113"/>
                    <a:pt x="126" y="70"/>
                    <a:pt x="102" y="41"/>
                  </a:cubicBezTo>
                  <a:cubicBezTo>
                    <a:pt x="79" y="11"/>
                    <a:pt x="45" y="0"/>
                    <a:pt x="46" y="0"/>
                  </a:cubicBezTo>
                  <a:cubicBezTo>
                    <a:pt x="46" y="0"/>
                    <a:pt x="20" y="24"/>
                    <a:pt x="10" y="60"/>
                  </a:cubicBezTo>
                  <a:cubicBezTo>
                    <a:pt x="0" y="96"/>
                    <a:pt x="11" y="138"/>
                    <a:pt x="38" y="171"/>
                  </a:cubicBezTo>
                  <a:cubicBezTo>
                    <a:pt x="92" y="236"/>
                    <a:pt x="80" y="198"/>
                    <a:pt x="86" y="197"/>
                  </a:cubicBezTo>
                  <a:cubicBezTo>
                    <a:pt x="92" y="196"/>
                    <a:pt x="96" y="235"/>
                    <a:pt x="120" y="154"/>
                  </a:cubicBezTo>
                  <a:close/>
                </a:path>
              </a:pathLst>
            </a:custGeom>
            <a:solidFill>
              <a:srgbClr val="DDDDDD">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lstStyle/>
            <a:p>
              <a:pPr>
                <a:defRPr/>
              </a:pPr>
              <a:endParaRPr lang="en-US">
                <a:latin typeface="Arial" charset="0"/>
              </a:endParaRPr>
            </a:p>
          </p:txBody>
        </p:sp>
        <p:sp>
          <p:nvSpPr>
            <p:cNvPr id="1089" name="Freeform 65"/>
            <p:cNvSpPr>
              <a:spLocks/>
            </p:cNvSpPr>
            <p:nvPr/>
          </p:nvSpPr>
          <p:spPr bwMode="gray">
            <a:xfrm>
              <a:off x="-1414" y="1865"/>
              <a:ext cx="444" cy="407"/>
            </a:xfrm>
            <a:custGeom>
              <a:avLst/>
              <a:gdLst>
                <a:gd name="T0" fmla="*/ 85 w 188"/>
                <a:gd name="T1" fmla="*/ 152 h 172"/>
                <a:gd name="T2" fmla="*/ 174 w 188"/>
                <a:gd name="T3" fmla="*/ 80 h 172"/>
                <a:gd name="T4" fmla="*/ 181 w 188"/>
                <a:gd name="T5" fmla="*/ 11 h 172"/>
                <a:gd name="T6" fmla="*/ 112 w 188"/>
                <a:gd name="T7" fmla="*/ 10 h 172"/>
                <a:gd name="T8" fmla="*/ 30 w 188"/>
                <a:gd name="T9" fmla="*/ 90 h 172"/>
                <a:gd name="T10" fmla="*/ 31 w 188"/>
                <a:gd name="T11" fmla="*/ 144 h 172"/>
                <a:gd name="T12" fmla="*/ 85 w 188"/>
                <a:gd name="T13" fmla="*/ 152 h 172"/>
                <a:gd name="T14" fmla="*/ 0 60000 65536"/>
                <a:gd name="T15" fmla="*/ 0 60000 65536"/>
                <a:gd name="T16" fmla="*/ 0 60000 65536"/>
                <a:gd name="T17" fmla="*/ 0 60000 65536"/>
                <a:gd name="T18" fmla="*/ 0 60000 65536"/>
                <a:gd name="T19" fmla="*/ 0 60000 65536"/>
                <a:gd name="T20" fmla="*/ 0 60000 65536"/>
                <a:gd name="T21" fmla="*/ 0 w 188"/>
                <a:gd name="T22" fmla="*/ 0 h 172"/>
                <a:gd name="T23" fmla="*/ 188 w 188"/>
                <a:gd name="T24" fmla="*/ 172 h 1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172">
                  <a:moveTo>
                    <a:pt x="85" y="152"/>
                  </a:moveTo>
                  <a:cubicBezTo>
                    <a:pt x="127" y="143"/>
                    <a:pt x="161" y="116"/>
                    <a:pt x="174" y="80"/>
                  </a:cubicBezTo>
                  <a:cubicBezTo>
                    <a:pt x="188" y="46"/>
                    <a:pt x="181" y="11"/>
                    <a:pt x="181" y="11"/>
                  </a:cubicBezTo>
                  <a:cubicBezTo>
                    <a:pt x="181" y="11"/>
                    <a:pt x="147" y="0"/>
                    <a:pt x="112" y="10"/>
                  </a:cubicBezTo>
                  <a:cubicBezTo>
                    <a:pt x="75" y="19"/>
                    <a:pt x="44" y="50"/>
                    <a:pt x="30" y="90"/>
                  </a:cubicBezTo>
                  <a:cubicBezTo>
                    <a:pt x="0" y="169"/>
                    <a:pt x="27" y="140"/>
                    <a:pt x="31" y="144"/>
                  </a:cubicBezTo>
                  <a:cubicBezTo>
                    <a:pt x="35" y="149"/>
                    <a:pt x="2" y="172"/>
                    <a:pt x="85" y="152"/>
                  </a:cubicBezTo>
                  <a:close/>
                </a:path>
              </a:pathLst>
            </a:custGeom>
            <a:solidFill>
              <a:srgbClr val="DDDDDD">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lstStyle/>
            <a:p>
              <a:pPr>
                <a:defRPr/>
              </a:pPr>
              <a:endParaRPr lang="en-US">
                <a:latin typeface="Arial" charset="0"/>
              </a:endParaRPr>
            </a:p>
          </p:txBody>
        </p:sp>
      </p:grpSp>
      <p:pic>
        <p:nvPicPr>
          <p:cNvPr id="5136" name="Picture 76" descr="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gray">
          <a:xfrm>
            <a:off x="0" y="0"/>
            <a:ext cx="6810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39" name="Group 66"/>
          <p:cNvGrpSpPr>
            <a:grpSpLocks/>
          </p:cNvGrpSpPr>
          <p:nvPr/>
        </p:nvGrpSpPr>
        <p:grpSpPr bwMode="auto">
          <a:xfrm flipH="1">
            <a:off x="7162800" y="53975"/>
            <a:ext cx="739775" cy="519113"/>
            <a:chOff x="4787" y="-607"/>
            <a:chExt cx="466" cy="327"/>
          </a:xfrm>
        </p:grpSpPr>
        <p:sp>
          <p:nvSpPr>
            <p:cNvPr id="1091" name="Freeform 67"/>
            <p:cNvSpPr>
              <a:spLocks/>
            </p:cNvSpPr>
            <p:nvPr/>
          </p:nvSpPr>
          <p:spPr bwMode="gray">
            <a:xfrm rot="16680718" flipH="1">
              <a:off x="4856" y="-676"/>
              <a:ext cx="327" cy="466"/>
            </a:xfrm>
            <a:custGeom>
              <a:avLst/>
              <a:gdLst>
                <a:gd name="T0" fmla="*/ 692 w 733"/>
                <a:gd name="T1" fmla="*/ 70 h 1044"/>
                <a:gd name="T2" fmla="*/ 50 w 733"/>
                <a:gd name="T3" fmla="*/ 556 h 1044"/>
                <a:gd name="T4" fmla="*/ 392 w 733"/>
                <a:gd name="T5" fmla="*/ 1007 h 1044"/>
                <a:gd name="T6" fmla="*/ 709 w 733"/>
                <a:gd name="T7" fmla="*/ 767 h 1044"/>
                <a:gd name="T8" fmla="*/ 540 w 733"/>
                <a:gd name="T9" fmla="*/ 544 h 1044"/>
                <a:gd name="T10" fmla="*/ 384 w 733"/>
                <a:gd name="T11" fmla="*/ 663 h 1044"/>
                <a:gd name="T12" fmla="*/ 467 w 733"/>
                <a:gd name="T13" fmla="*/ 773 h 1044"/>
                <a:gd name="T14" fmla="*/ 544 w 733"/>
                <a:gd name="T15" fmla="*/ 714 h 1044"/>
                <a:gd name="T16" fmla="*/ 503 w 733"/>
                <a:gd name="T17" fmla="*/ 660 h 1044"/>
                <a:gd name="T18" fmla="*/ 503 w 733"/>
                <a:gd name="T19" fmla="*/ 660 h 1044"/>
                <a:gd name="T20" fmla="*/ 546 w 733"/>
                <a:gd name="T21" fmla="*/ 717 h 1044"/>
                <a:gd name="T22" fmla="*/ 466 w 733"/>
                <a:gd name="T23" fmla="*/ 778 h 1044"/>
                <a:gd name="T24" fmla="*/ 379 w 733"/>
                <a:gd name="T25" fmla="*/ 663 h 1044"/>
                <a:gd name="T26" fmla="*/ 542 w 733"/>
                <a:gd name="T27" fmla="*/ 540 h 1044"/>
                <a:gd name="T28" fmla="*/ 718 w 733"/>
                <a:gd name="T29" fmla="*/ 772 h 1044"/>
                <a:gd name="T30" fmla="*/ 387 w 733"/>
                <a:gd name="T31" fmla="*/ 1022 h 1044"/>
                <a:gd name="T32" fmla="*/ 31 w 733"/>
                <a:gd name="T33" fmla="*/ 552 h 1044"/>
                <a:gd name="T34" fmla="*/ 700 w 733"/>
                <a:gd name="T35" fmla="*/ 45 h 1044"/>
                <a:gd name="T36" fmla="*/ 692 w 733"/>
                <a:gd name="T37" fmla="*/ 70 h 10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33"/>
                <a:gd name="T58" fmla="*/ 0 h 1044"/>
                <a:gd name="T59" fmla="*/ 733 w 733"/>
                <a:gd name="T60" fmla="*/ 1044 h 10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33" h="1044">
                  <a:moveTo>
                    <a:pt x="692" y="70"/>
                  </a:moveTo>
                  <a:cubicBezTo>
                    <a:pt x="381" y="27"/>
                    <a:pt x="93" y="245"/>
                    <a:pt x="50" y="556"/>
                  </a:cubicBezTo>
                  <a:cubicBezTo>
                    <a:pt x="20" y="775"/>
                    <a:pt x="173" y="977"/>
                    <a:pt x="392" y="1007"/>
                  </a:cubicBezTo>
                  <a:cubicBezTo>
                    <a:pt x="546" y="1029"/>
                    <a:pt x="688" y="921"/>
                    <a:pt x="709" y="767"/>
                  </a:cubicBezTo>
                  <a:cubicBezTo>
                    <a:pt x="724" y="659"/>
                    <a:pt x="648" y="559"/>
                    <a:pt x="540" y="544"/>
                  </a:cubicBezTo>
                  <a:cubicBezTo>
                    <a:pt x="464" y="534"/>
                    <a:pt x="394" y="587"/>
                    <a:pt x="384" y="663"/>
                  </a:cubicBezTo>
                  <a:cubicBezTo>
                    <a:pt x="377" y="716"/>
                    <a:pt x="414" y="766"/>
                    <a:pt x="467" y="773"/>
                  </a:cubicBezTo>
                  <a:cubicBezTo>
                    <a:pt x="505" y="778"/>
                    <a:pt x="539" y="752"/>
                    <a:pt x="544" y="714"/>
                  </a:cubicBezTo>
                  <a:cubicBezTo>
                    <a:pt x="548" y="688"/>
                    <a:pt x="530" y="664"/>
                    <a:pt x="503" y="660"/>
                  </a:cubicBezTo>
                  <a:cubicBezTo>
                    <a:pt x="503" y="660"/>
                    <a:pt x="503" y="660"/>
                    <a:pt x="503" y="660"/>
                  </a:cubicBezTo>
                  <a:cubicBezTo>
                    <a:pt x="531" y="664"/>
                    <a:pt x="550" y="689"/>
                    <a:pt x="546" y="717"/>
                  </a:cubicBezTo>
                  <a:cubicBezTo>
                    <a:pt x="541" y="756"/>
                    <a:pt x="505" y="783"/>
                    <a:pt x="466" y="778"/>
                  </a:cubicBezTo>
                  <a:cubicBezTo>
                    <a:pt x="410" y="770"/>
                    <a:pt x="371" y="719"/>
                    <a:pt x="379" y="663"/>
                  </a:cubicBezTo>
                  <a:cubicBezTo>
                    <a:pt x="390" y="584"/>
                    <a:pt x="463" y="529"/>
                    <a:pt x="542" y="540"/>
                  </a:cubicBezTo>
                  <a:cubicBezTo>
                    <a:pt x="654" y="555"/>
                    <a:pt x="733" y="659"/>
                    <a:pt x="718" y="772"/>
                  </a:cubicBezTo>
                  <a:cubicBezTo>
                    <a:pt x="696" y="932"/>
                    <a:pt x="548" y="1044"/>
                    <a:pt x="387" y="1022"/>
                  </a:cubicBezTo>
                  <a:cubicBezTo>
                    <a:pt x="159" y="990"/>
                    <a:pt x="0" y="780"/>
                    <a:pt x="31" y="552"/>
                  </a:cubicBezTo>
                  <a:cubicBezTo>
                    <a:pt x="76" y="227"/>
                    <a:pt x="375" y="0"/>
                    <a:pt x="700" y="45"/>
                  </a:cubicBezTo>
                  <a:lnTo>
                    <a:pt x="692" y="70"/>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lstStyle/>
            <a:p>
              <a:pPr>
                <a:defRPr/>
              </a:pPr>
              <a:endParaRPr lang="en-US">
                <a:latin typeface="Arial" charset="0"/>
              </a:endParaRPr>
            </a:p>
          </p:txBody>
        </p:sp>
        <p:grpSp>
          <p:nvGrpSpPr>
            <p:cNvPr id="5172" name="Group 68"/>
            <p:cNvGrpSpPr>
              <a:grpSpLocks/>
            </p:cNvGrpSpPr>
            <p:nvPr/>
          </p:nvGrpSpPr>
          <p:grpSpPr bwMode="auto">
            <a:xfrm rot="8710009">
              <a:off x="5040" y="-376"/>
              <a:ext cx="76" cy="78"/>
              <a:chOff x="-1981" y="1707"/>
              <a:chExt cx="1112" cy="1148"/>
            </a:xfrm>
          </p:grpSpPr>
          <p:sp>
            <p:nvSpPr>
              <p:cNvPr id="1093" name="Freeform 69"/>
              <p:cNvSpPr>
                <a:spLocks/>
              </p:cNvSpPr>
              <p:nvPr/>
            </p:nvSpPr>
            <p:spPr bwMode="gray">
              <a:xfrm>
                <a:off x="-1410" y="2232"/>
                <a:ext cx="541" cy="316"/>
              </a:xfrm>
              <a:custGeom>
                <a:avLst/>
                <a:gdLst>
                  <a:gd name="T0" fmla="*/ 59 w 229"/>
                  <a:gd name="T1" fmla="*/ 86 h 134"/>
                  <a:gd name="T2" fmla="*/ 166 w 229"/>
                  <a:gd name="T3" fmla="*/ 127 h 134"/>
                  <a:gd name="T4" fmla="*/ 229 w 229"/>
                  <a:gd name="T5" fmla="*/ 99 h 134"/>
                  <a:gd name="T6" fmla="*/ 195 w 229"/>
                  <a:gd name="T7" fmla="*/ 39 h 134"/>
                  <a:gd name="T8" fmla="*/ 85 w 229"/>
                  <a:gd name="T9" fmla="*/ 7 h 134"/>
                  <a:gd name="T10" fmla="*/ 39 w 229"/>
                  <a:gd name="T11" fmla="*/ 35 h 134"/>
                  <a:gd name="T12" fmla="*/ 59 w 229"/>
                  <a:gd name="T13" fmla="*/ 86 h 134"/>
                  <a:gd name="T14" fmla="*/ 0 60000 65536"/>
                  <a:gd name="T15" fmla="*/ 0 60000 65536"/>
                  <a:gd name="T16" fmla="*/ 0 60000 65536"/>
                  <a:gd name="T17" fmla="*/ 0 60000 65536"/>
                  <a:gd name="T18" fmla="*/ 0 60000 65536"/>
                  <a:gd name="T19" fmla="*/ 0 60000 65536"/>
                  <a:gd name="T20" fmla="*/ 0 60000 65536"/>
                  <a:gd name="T21" fmla="*/ 0 w 229"/>
                  <a:gd name="T22" fmla="*/ 0 h 134"/>
                  <a:gd name="T23" fmla="*/ 229 w 229"/>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134">
                    <a:moveTo>
                      <a:pt x="59" y="86"/>
                    </a:moveTo>
                    <a:cubicBezTo>
                      <a:pt x="88" y="118"/>
                      <a:pt x="129" y="134"/>
                      <a:pt x="166" y="127"/>
                    </a:cubicBezTo>
                    <a:cubicBezTo>
                      <a:pt x="202" y="122"/>
                      <a:pt x="229" y="99"/>
                      <a:pt x="229" y="99"/>
                    </a:cubicBezTo>
                    <a:cubicBezTo>
                      <a:pt x="229" y="99"/>
                      <a:pt x="222" y="65"/>
                      <a:pt x="195" y="39"/>
                    </a:cubicBezTo>
                    <a:cubicBezTo>
                      <a:pt x="169" y="11"/>
                      <a:pt x="127" y="0"/>
                      <a:pt x="85" y="7"/>
                    </a:cubicBezTo>
                    <a:cubicBezTo>
                      <a:pt x="1" y="22"/>
                      <a:pt x="41" y="30"/>
                      <a:pt x="39" y="35"/>
                    </a:cubicBezTo>
                    <a:cubicBezTo>
                      <a:pt x="36" y="41"/>
                      <a:pt x="0" y="26"/>
                      <a:pt x="59" y="86"/>
                    </a:cubicBezTo>
                    <a:close/>
                  </a:path>
                </a:pathLst>
              </a:custGeom>
              <a:solidFill>
                <a:srgbClr val="FFFFFF">
                  <a:alpha val="89803"/>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pPr>
                  <a:defRPr/>
                </a:pPr>
                <a:endParaRPr lang="en-US">
                  <a:latin typeface="Arial" charset="0"/>
                </a:endParaRPr>
              </a:p>
            </p:txBody>
          </p:sp>
          <p:sp>
            <p:nvSpPr>
              <p:cNvPr id="1094" name="Freeform 70"/>
              <p:cNvSpPr>
                <a:spLocks/>
              </p:cNvSpPr>
              <p:nvPr/>
            </p:nvSpPr>
            <p:spPr bwMode="gray">
              <a:xfrm>
                <a:off x="-1511" y="2298"/>
                <a:ext cx="314" cy="557"/>
              </a:xfrm>
              <a:custGeom>
                <a:avLst/>
                <a:gdLst>
                  <a:gd name="T0" fmla="*/ 13 w 133"/>
                  <a:gd name="T1" fmla="*/ 82 h 236"/>
                  <a:gd name="T2" fmla="*/ 31 w 133"/>
                  <a:gd name="T3" fmla="*/ 195 h 236"/>
                  <a:gd name="T4" fmla="*/ 87 w 133"/>
                  <a:gd name="T5" fmla="*/ 235 h 236"/>
                  <a:gd name="T6" fmla="*/ 122 w 133"/>
                  <a:gd name="T7" fmla="*/ 176 h 236"/>
                  <a:gd name="T8" fmla="*/ 94 w 133"/>
                  <a:gd name="T9" fmla="*/ 65 h 236"/>
                  <a:gd name="T10" fmla="*/ 47 w 133"/>
                  <a:gd name="T11" fmla="*/ 39 h 236"/>
                  <a:gd name="T12" fmla="*/ 13 w 133"/>
                  <a:gd name="T13" fmla="*/ 82 h 236"/>
                  <a:gd name="T14" fmla="*/ 0 60000 65536"/>
                  <a:gd name="T15" fmla="*/ 0 60000 65536"/>
                  <a:gd name="T16" fmla="*/ 0 60000 65536"/>
                  <a:gd name="T17" fmla="*/ 0 60000 65536"/>
                  <a:gd name="T18" fmla="*/ 0 60000 65536"/>
                  <a:gd name="T19" fmla="*/ 0 60000 65536"/>
                  <a:gd name="T20" fmla="*/ 0 60000 65536"/>
                  <a:gd name="T21" fmla="*/ 0 w 133"/>
                  <a:gd name="T22" fmla="*/ 0 h 236"/>
                  <a:gd name="T23" fmla="*/ 133 w 133"/>
                  <a:gd name="T24" fmla="*/ 236 h 2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236">
                    <a:moveTo>
                      <a:pt x="13" y="82"/>
                    </a:moveTo>
                    <a:cubicBezTo>
                      <a:pt x="0" y="123"/>
                      <a:pt x="6" y="166"/>
                      <a:pt x="31" y="195"/>
                    </a:cubicBezTo>
                    <a:cubicBezTo>
                      <a:pt x="53" y="225"/>
                      <a:pt x="87" y="236"/>
                      <a:pt x="87" y="235"/>
                    </a:cubicBezTo>
                    <a:cubicBezTo>
                      <a:pt x="86" y="236"/>
                      <a:pt x="113" y="212"/>
                      <a:pt x="122" y="176"/>
                    </a:cubicBezTo>
                    <a:cubicBezTo>
                      <a:pt x="133" y="140"/>
                      <a:pt x="122" y="98"/>
                      <a:pt x="94" y="65"/>
                    </a:cubicBezTo>
                    <a:cubicBezTo>
                      <a:pt x="40" y="0"/>
                      <a:pt x="53" y="38"/>
                      <a:pt x="47" y="39"/>
                    </a:cubicBezTo>
                    <a:cubicBezTo>
                      <a:pt x="40" y="40"/>
                      <a:pt x="37" y="1"/>
                      <a:pt x="13" y="82"/>
                    </a:cubicBezTo>
                    <a:close/>
                  </a:path>
                </a:pathLst>
              </a:custGeom>
              <a:solidFill>
                <a:srgbClr val="FFFFFF">
                  <a:alpha val="89803"/>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pPr>
                  <a:defRPr/>
                </a:pPr>
                <a:endParaRPr lang="en-US">
                  <a:latin typeface="Arial" charset="0"/>
                </a:endParaRPr>
              </a:p>
            </p:txBody>
          </p:sp>
          <p:sp>
            <p:nvSpPr>
              <p:cNvPr id="1095" name="Freeform 71"/>
              <p:cNvSpPr>
                <a:spLocks/>
              </p:cNvSpPr>
              <p:nvPr/>
            </p:nvSpPr>
            <p:spPr bwMode="gray">
              <a:xfrm>
                <a:off x="-1880" y="2291"/>
                <a:ext cx="447" cy="406"/>
              </a:xfrm>
              <a:custGeom>
                <a:avLst/>
                <a:gdLst>
                  <a:gd name="T0" fmla="*/ 103 w 189"/>
                  <a:gd name="T1" fmla="*/ 20 h 172"/>
                  <a:gd name="T2" fmla="*/ 15 w 189"/>
                  <a:gd name="T3" fmla="*/ 92 h 172"/>
                  <a:gd name="T4" fmla="*/ 8 w 189"/>
                  <a:gd name="T5" fmla="*/ 161 h 172"/>
                  <a:gd name="T6" fmla="*/ 77 w 189"/>
                  <a:gd name="T7" fmla="*/ 162 h 172"/>
                  <a:gd name="T8" fmla="*/ 159 w 189"/>
                  <a:gd name="T9" fmla="*/ 82 h 172"/>
                  <a:gd name="T10" fmla="*/ 158 w 189"/>
                  <a:gd name="T11" fmla="*/ 28 h 172"/>
                  <a:gd name="T12" fmla="*/ 103 w 189"/>
                  <a:gd name="T13" fmla="*/ 20 h 172"/>
                  <a:gd name="T14" fmla="*/ 0 60000 65536"/>
                  <a:gd name="T15" fmla="*/ 0 60000 65536"/>
                  <a:gd name="T16" fmla="*/ 0 60000 65536"/>
                  <a:gd name="T17" fmla="*/ 0 60000 65536"/>
                  <a:gd name="T18" fmla="*/ 0 60000 65536"/>
                  <a:gd name="T19" fmla="*/ 0 60000 65536"/>
                  <a:gd name="T20" fmla="*/ 0 60000 65536"/>
                  <a:gd name="T21" fmla="*/ 0 w 189"/>
                  <a:gd name="T22" fmla="*/ 0 h 172"/>
                  <a:gd name="T23" fmla="*/ 189 w 189"/>
                  <a:gd name="T24" fmla="*/ 172 h 1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9" h="172">
                    <a:moveTo>
                      <a:pt x="103" y="20"/>
                    </a:moveTo>
                    <a:cubicBezTo>
                      <a:pt x="62" y="29"/>
                      <a:pt x="28" y="56"/>
                      <a:pt x="15" y="92"/>
                    </a:cubicBezTo>
                    <a:cubicBezTo>
                      <a:pt x="0" y="126"/>
                      <a:pt x="8" y="161"/>
                      <a:pt x="8" y="161"/>
                    </a:cubicBezTo>
                    <a:cubicBezTo>
                      <a:pt x="7" y="161"/>
                      <a:pt x="41" y="172"/>
                      <a:pt x="77" y="162"/>
                    </a:cubicBezTo>
                    <a:cubicBezTo>
                      <a:pt x="113" y="153"/>
                      <a:pt x="144" y="122"/>
                      <a:pt x="159" y="82"/>
                    </a:cubicBezTo>
                    <a:cubicBezTo>
                      <a:pt x="189" y="3"/>
                      <a:pt x="162" y="32"/>
                      <a:pt x="158" y="28"/>
                    </a:cubicBezTo>
                    <a:cubicBezTo>
                      <a:pt x="154" y="23"/>
                      <a:pt x="186" y="0"/>
                      <a:pt x="103" y="20"/>
                    </a:cubicBezTo>
                    <a:close/>
                  </a:path>
                </a:pathLst>
              </a:custGeom>
              <a:solidFill>
                <a:srgbClr val="FFFFFF">
                  <a:alpha val="89803"/>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pPr>
                  <a:defRPr/>
                </a:pPr>
                <a:endParaRPr lang="en-US">
                  <a:latin typeface="Arial" charset="0"/>
                </a:endParaRPr>
              </a:p>
            </p:txBody>
          </p:sp>
          <p:sp>
            <p:nvSpPr>
              <p:cNvPr id="1096" name="Freeform 72"/>
              <p:cNvSpPr>
                <a:spLocks/>
              </p:cNvSpPr>
              <p:nvPr/>
            </p:nvSpPr>
            <p:spPr bwMode="gray">
              <a:xfrm>
                <a:off x="-1981" y="2014"/>
                <a:ext cx="541" cy="317"/>
              </a:xfrm>
              <a:custGeom>
                <a:avLst/>
                <a:gdLst>
                  <a:gd name="T0" fmla="*/ 171 w 229"/>
                  <a:gd name="T1" fmla="*/ 47 h 134"/>
                  <a:gd name="T2" fmla="*/ 64 w 229"/>
                  <a:gd name="T3" fmla="*/ 7 h 134"/>
                  <a:gd name="T4" fmla="*/ 1 w 229"/>
                  <a:gd name="T5" fmla="*/ 35 h 134"/>
                  <a:gd name="T6" fmla="*/ 34 w 229"/>
                  <a:gd name="T7" fmla="*/ 95 h 134"/>
                  <a:gd name="T8" fmla="*/ 144 w 229"/>
                  <a:gd name="T9" fmla="*/ 126 h 134"/>
                  <a:gd name="T10" fmla="*/ 191 w 229"/>
                  <a:gd name="T11" fmla="*/ 99 h 134"/>
                  <a:gd name="T12" fmla="*/ 171 w 229"/>
                  <a:gd name="T13" fmla="*/ 47 h 134"/>
                  <a:gd name="T14" fmla="*/ 0 60000 65536"/>
                  <a:gd name="T15" fmla="*/ 0 60000 65536"/>
                  <a:gd name="T16" fmla="*/ 0 60000 65536"/>
                  <a:gd name="T17" fmla="*/ 0 60000 65536"/>
                  <a:gd name="T18" fmla="*/ 0 60000 65536"/>
                  <a:gd name="T19" fmla="*/ 0 60000 65536"/>
                  <a:gd name="T20" fmla="*/ 0 60000 65536"/>
                  <a:gd name="T21" fmla="*/ 0 w 229"/>
                  <a:gd name="T22" fmla="*/ 0 h 134"/>
                  <a:gd name="T23" fmla="*/ 229 w 229"/>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134">
                    <a:moveTo>
                      <a:pt x="171" y="47"/>
                    </a:moveTo>
                    <a:cubicBezTo>
                      <a:pt x="142" y="16"/>
                      <a:pt x="101" y="0"/>
                      <a:pt x="64" y="7"/>
                    </a:cubicBezTo>
                    <a:cubicBezTo>
                      <a:pt x="27" y="12"/>
                      <a:pt x="0" y="35"/>
                      <a:pt x="1" y="35"/>
                    </a:cubicBezTo>
                    <a:cubicBezTo>
                      <a:pt x="1" y="34"/>
                      <a:pt x="8" y="69"/>
                      <a:pt x="34" y="95"/>
                    </a:cubicBezTo>
                    <a:cubicBezTo>
                      <a:pt x="60" y="123"/>
                      <a:pt x="102" y="134"/>
                      <a:pt x="144" y="126"/>
                    </a:cubicBezTo>
                    <a:cubicBezTo>
                      <a:pt x="228" y="112"/>
                      <a:pt x="189" y="104"/>
                      <a:pt x="191" y="99"/>
                    </a:cubicBezTo>
                    <a:cubicBezTo>
                      <a:pt x="193" y="93"/>
                      <a:pt x="229" y="108"/>
                      <a:pt x="171" y="47"/>
                    </a:cubicBezTo>
                    <a:close/>
                  </a:path>
                </a:pathLst>
              </a:custGeom>
              <a:solidFill>
                <a:srgbClr val="FFFFFF">
                  <a:alpha val="89803"/>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pPr>
                  <a:defRPr/>
                </a:pPr>
                <a:endParaRPr lang="en-US">
                  <a:latin typeface="Arial" charset="0"/>
                </a:endParaRPr>
              </a:p>
            </p:txBody>
          </p:sp>
          <p:sp>
            <p:nvSpPr>
              <p:cNvPr id="1097" name="Freeform 73"/>
              <p:cNvSpPr>
                <a:spLocks/>
              </p:cNvSpPr>
              <p:nvPr/>
            </p:nvSpPr>
            <p:spPr bwMode="gray">
              <a:xfrm>
                <a:off x="-1651" y="1707"/>
                <a:ext cx="312" cy="558"/>
              </a:xfrm>
              <a:custGeom>
                <a:avLst/>
                <a:gdLst>
                  <a:gd name="T0" fmla="*/ 120 w 132"/>
                  <a:gd name="T1" fmla="*/ 154 h 236"/>
                  <a:gd name="T2" fmla="*/ 102 w 132"/>
                  <a:gd name="T3" fmla="*/ 41 h 236"/>
                  <a:gd name="T4" fmla="*/ 46 w 132"/>
                  <a:gd name="T5" fmla="*/ 0 h 236"/>
                  <a:gd name="T6" fmla="*/ 10 w 132"/>
                  <a:gd name="T7" fmla="*/ 60 h 236"/>
                  <a:gd name="T8" fmla="*/ 38 w 132"/>
                  <a:gd name="T9" fmla="*/ 171 h 236"/>
                  <a:gd name="T10" fmla="*/ 86 w 132"/>
                  <a:gd name="T11" fmla="*/ 197 h 236"/>
                  <a:gd name="T12" fmla="*/ 120 w 132"/>
                  <a:gd name="T13" fmla="*/ 154 h 236"/>
                  <a:gd name="T14" fmla="*/ 0 60000 65536"/>
                  <a:gd name="T15" fmla="*/ 0 60000 65536"/>
                  <a:gd name="T16" fmla="*/ 0 60000 65536"/>
                  <a:gd name="T17" fmla="*/ 0 60000 65536"/>
                  <a:gd name="T18" fmla="*/ 0 60000 65536"/>
                  <a:gd name="T19" fmla="*/ 0 60000 65536"/>
                  <a:gd name="T20" fmla="*/ 0 60000 65536"/>
                  <a:gd name="T21" fmla="*/ 0 w 132"/>
                  <a:gd name="T22" fmla="*/ 0 h 236"/>
                  <a:gd name="T23" fmla="*/ 132 w 132"/>
                  <a:gd name="T24" fmla="*/ 236 h 2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236">
                    <a:moveTo>
                      <a:pt x="120" y="154"/>
                    </a:moveTo>
                    <a:cubicBezTo>
                      <a:pt x="132" y="113"/>
                      <a:pt x="126" y="70"/>
                      <a:pt x="102" y="41"/>
                    </a:cubicBezTo>
                    <a:cubicBezTo>
                      <a:pt x="79" y="11"/>
                      <a:pt x="45" y="0"/>
                      <a:pt x="46" y="0"/>
                    </a:cubicBezTo>
                    <a:cubicBezTo>
                      <a:pt x="46" y="0"/>
                      <a:pt x="20" y="24"/>
                      <a:pt x="10" y="60"/>
                    </a:cubicBezTo>
                    <a:cubicBezTo>
                      <a:pt x="0" y="96"/>
                      <a:pt x="11" y="138"/>
                      <a:pt x="38" y="171"/>
                    </a:cubicBezTo>
                    <a:cubicBezTo>
                      <a:pt x="92" y="236"/>
                      <a:pt x="80" y="198"/>
                      <a:pt x="86" y="197"/>
                    </a:cubicBezTo>
                    <a:cubicBezTo>
                      <a:pt x="92" y="196"/>
                      <a:pt x="96" y="235"/>
                      <a:pt x="120" y="154"/>
                    </a:cubicBezTo>
                    <a:close/>
                  </a:path>
                </a:pathLst>
              </a:custGeom>
              <a:solidFill>
                <a:srgbClr val="FFFFFF">
                  <a:alpha val="89803"/>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pPr>
                  <a:defRPr/>
                </a:pPr>
                <a:endParaRPr lang="en-US">
                  <a:latin typeface="Arial" charset="0"/>
                </a:endParaRPr>
              </a:p>
            </p:txBody>
          </p:sp>
          <p:sp>
            <p:nvSpPr>
              <p:cNvPr id="1098" name="Freeform 74"/>
              <p:cNvSpPr>
                <a:spLocks/>
              </p:cNvSpPr>
              <p:nvPr/>
            </p:nvSpPr>
            <p:spPr bwMode="gray">
              <a:xfrm>
                <a:off x="-1414" y="1865"/>
                <a:ext cx="444" cy="407"/>
              </a:xfrm>
              <a:custGeom>
                <a:avLst/>
                <a:gdLst>
                  <a:gd name="T0" fmla="*/ 85 w 188"/>
                  <a:gd name="T1" fmla="*/ 152 h 172"/>
                  <a:gd name="T2" fmla="*/ 174 w 188"/>
                  <a:gd name="T3" fmla="*/ 80 h 172"/>
                  <a:gd name="T4" fmla="*/ 181 w 188"/>
                  <a:gd name="T5" fmla="*/ 11 h 172"/>
                  <a:gd name="T6" fmla="*/ 112 w 188"/>
                  <a:gd name="T7" fmla="*/ 10 h 172"/>
                  <a:gd name="T8" fmla="*/ 30 w 188"/>
                  <a:gd name="T9" fmla="*/ 90 h 172"/>
                  <a:gd name="T10" fmla="*/ 31 w 188"/>
                  <a:gd name="T11" fmla="*/ 144 h 172"/>
                  <a:gd name="T12" fmla="*/ 85 w 188"/>
                  <a:gd name="T13" fmla="*/ 152 h 172"/>
                  <a:gd name="T14" fmla="*/ 0 60000 65536"/>
                  <a:gd name="T15" fmla="*/ 0 60000 65536"/>
                  <a:gd name="T16" fmla="*/ 0 60000 65536"/>
                  <a:gd name="T17" fmla="*/ 0 60000 65536"/>
                  <a:gd name="T18" fmla="*/ 0 60000 65536"/>
                  <a:gd name="T19" fmla="*/ 0 60000 65536"/>
                  <a:gd name="T20" fmla="*/ 0 60000 65536"/>
                  <a:gd name="T21" fmla="*/ 0 w 188"/>
                  <a:gd name="T22" fmla="*/ 0 h 172"/>
                  <a:gd name="T23" fmla="*/ 188 w 188"/>
                  <a:gd name="T24" fmla="*/ 172 h 1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172">
                    <a:moveTo>
                      <a:pt x="85" y="152"/>
                    </a:moveTo>
                    <a:cubicBezTo>
                      <a:pt x="127" y="143"/>
                      <a:pt x="161" y="116"/>
                      <a:pt x="174" y="80"/>
                    </a:cubicBezTo>
                    <a:cubicBezTo>
                      <a:pt x="188" y="46"/>
                      <a:pt x="181" y="11"/>
                      <a:pt x="181" y="11"/>
                    </a:cubicBezTo>
                    <a:cubicBezTo>
                      <a:pt x="181" y="11"/>
                      <a:pt x="147" y="0"/>
                      <a:pt x="112" y="10"/>
                    </a:cubicBezTo>
                    <a:cubicBezTo>
                      <a:pt x="75" y="19"/>
                      <a:pt x="44" y="50"/>
                      <a:pt x="30" y="90"/>
                    </a:cubicBezTo>
                    <a:cubicBezTo>
                      <a:pt x="0" y="169"/>
                      <a:pt x="27" y="140"/>
                      <a:pt x="31" y="144"/>
                    </a:cubicBezTo>
                    <a:cubicBezTo>
                      <a:pt x="35" y="149"/>
                      <a:pt x="2" y="172"/>
                      <a:pt x="85" y="152"/>
                    </a:cubicBezTo>
                    <a:close/>
                  </a:path>
                </a:pathLst>
              </a:custGeom>
              <a:solidFill>
                <a:srgbClr val="FFFFFF">
                  <a:alpha val="89803"/>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pPr>
                  <a:defRPr/>
                </a:pPr>
                <a:endParaRPr lang="en-US">
                  <a:latin typeface="Arial" charset="0"/>
                </a:endParaRPr>
              </a:p>
            </p:txBody>
          </p:sp>
        </p:grpSp>
        <p:sp>
          <p:nvSpPr>
            <p:cNvPr id="1099" name="Freeform 75"/>
            <p:cNvSpPr>
              <a:spLocks/>
            </p:cNvSpPr>
            <p:nvPr/>
          </p:nvSpPr>
          <p:spPr bwMode="gray">
            <a:xfrm rot="21898612">
              <a:off x="4864" y="-545"/>
              <a:ext cx="262" cy="112"/>
            </a:xfrm>
            <a:custGeom>
              <a:avLst/>
              <a:gdLst/>
              <a:ahLst/>
              <a:cxnLst>
                <a:cxn ang="0">
                  <a:pos x="0" y="410"/>
                </a:cxn>
                <a:cxn ang="0">
                  <a:pos x="686" y="185"/>
                </a:cxn>
                <a:cxn ang="0">
                  <a:pos x="981" y="386"/>
                </a:cxn>
                <a:cxn ang="0">
                  <a:pos x="1199" y="628"/>
                </a:cxn>
                <a:cxn ang="0">
                  <a:pos x="1527" y="707"/>
                </a:cxn>
                <a:cxn ang="0">
                  <a:pos x="1627" y="534"/>
                </a:cxn>
                <a:cxn ang="0">
                  <a:pos x="1509" y="440"/>
                </a:cxn>
                <a:cxn ang="0">
                  <a:pos x="1454" y="537"/>
                </a:cxn>
                <a:cxn ang="0">
                  <a:pos x="1560" y="355"/>
                </a:cxn>
                <a:cxn ang="0">
                  <a:pos x="1651" y="404"/>
                </a:cxn>
                <a:cxn ang="0">
                  <a:pos x="1530" y="735"/>
                </a:cxn>
                <a:cxn ang="0">
                  <a:pos x="1269" y="704"/>
                </a:cxn>
                <a:cxn ang="0">
                  <a:pos x="1141" y="589"/>
                </a:cxn>
                <a:cxn ang="0">
                  <a:pos x="692" y="213"/>
                </a:cxn>
                <a:cxn ang="0">
                  <a:pos x="938" y="701"/>
                </a:cxn>
                <a:cxn ang="0">
                  <a:pos x="580" y="865"/>
                </a:cxn>
                <a:cxn ang="0">
                  <a:pos x="383" y="671"/>
                </a:cxn>
                <a:cxn ang="0">
                  <a:pos x="562" y="723"/>
                </a:cxn>
                <a:cxn ang="0">
                  <a:pos x="592" y="677"/>
                </a:cxn>
                <a:cxn ang="0">
                  <a:pos x="887" y="628"/>
                </a:cxn>
                <a:cxn ang="0">
                  <a:pos x="553" y="176"/>
                </a:cxn>
                <a:cxn ang="0">
                  <a:pos x="3" y="434"/>
                </a:cxn>
                <a:cxn ang="0">
                  <a:pos x="0" y="410"/>
                </a:cxn>
              </a:cxnLst>
              <a:rect l="0" t="0" r="r" b="b"/>
              <a:pathLst>
                <a:path w="1764" h="929">
                  <a:moveTo>
                    <a:pt x="0" y="410"/>
                  </a:moveTo>
                  <a:cubicBezTo>
                    <a:pt x="0" y="410"/>
                    <a:pt x="161" y="0"/>
                    <a:pt x="686" y="185"/>
                  </a:cubicBezTo>
                  <a:cubicBezTo>
                    <a:pt x="686" y="185"/>
                    <a:pt x="820" y="234"/>
                    <a:pt x="981" y="386"/>
                  </a:cubicBezTo>
                  <a:cubicBezTo>
                    <a:pt x="981" y="386"/>
                    <a:pt x="1111" y="525"/>
                    <a:pt x="1199" y="628"/>
                  </a:cubicBezTo>
                  <a:cubicBezTo>
                    <a:pt x="1199" y="628"/>
                    <a:pt x="1314" y="765"/>
                    <a:pt x="1527" y="707"/>
                  </a:cubicBezTo>
                  <a:cubicBezTo>
                    <a:pt x="1527" y="707"/>
                    <a:pt x="1636" y="674"/>
                    <a:pt x="1627" y="534"/>
                  </a:cubicBezTo>
                  <a:cubicBezTo>
                    <a:pt x="1627" y="534"/>
                    <a:pt x="1615" y="410"/>
                    <a:pt x="1509" y="440"/>
                  </a:cubicBezTo>
                  <a:cubicBezTo>
                    <a:pt x="1509" y="440"/>
                    <a:pt x="1445" y="458"/>
                    <a:pt x="1454" y="537"/>
                  </a:cubicBezTo>
                  <a:cubicBezTo>
                    <a:pt x="1454" y="537"/>
                    <a:pt x="1409" y="352"/>
                    <a:pt x="1560" y="355"/>
                  </a:cubicBezTo>
                  <a:cubicBezTo>
                    <a:pt x="1651" y="404"/>
                    <a:pt x="1651" y="404"/>
                    <a:pt x="1651" y="404"/>
                  </a:cubicBezTo>
                  <a:cubicBezTo>
                    <a:pt x="1651" y="404"/>
                    <a:pt x="1764" y="628"/>
                    <a:pt x="1530" y="735"/>
                  </a:cubicBezTo>
                  <a:cubicBezTo>
                    <a:pt x="1530" y="735"/>
                    <a:pt x="1430" y="783"/>
                    <a:pt x="1269" y="704"/>
                  </a:cubicBezTo>
                  <a:cubicBezTo>
                    <a:pt x="1269" y="704"/>
                    <a:pt x="1205" y="665"/>
                    <a:pt x="1141" y="589"/>
                  </a:cubicBezTo>
                  <a:cubicBezTo>
                    <a:pt x="1141" y="589"/>
                    <a:pt x="862" y="237"/>
                    <a:pt x="692" y="213"/>
                  </a:cubicBezTo>
                  <a:cubicBezTo>
                    <a:pt x="692" y="213"/>
                    <a:pt x="1017" y="364"/>
                    <a:pt x="938" y="701"/>
                  </a:cubicBezTo>
                  <a:cubicBezTo>
                    <a:pt x="938" y="701"/>
                    <a:pt x="871" y="929"/>
                    <a:pt x="580" y="865"/>
                  </a:cubicBezTo>
                  <a:cubicBezTo>
                    <a:pt x="580" y="865"/>
                    <a:pt x="468" y="838"/>
                    <a:pt x="383" y="671"/>
                  </a:cubicBezTo>
                  <a:cubicBezTo>
                    <a:pt x="383" y="671"/>
                    <a:pt x="449" y="765"/>
                    <a:pt x="562" y="723"/>
                  </a:cubicBezTo>
                  <a:cubicBezTo>
                    <a:pt x="562" y="723"/>
                    <a:pt x="583" y="692"/>
                    <a:pt x="592" y="677"/>
                  </a:cubicBezTo>
                  <a:cubicBezTo>
                    <a:pt x="738" y="434"/>
                    <a:pt x="887" y="628"/>
                    <a:pt x="887" y="628"/>
                  </a:cubicBezTo>
                  <a:cubicBezTo>
                    <a:pt x="887" y="628"/>
                    <a:pt x="938" y="295"/>
                    <a:pt x="553" y="176"/>
                  </a:cubicBezTo>
                  <a:cubicBezTo>
                    <a:pt x="553" y="176"/>
                    <a:pt x="195" y="61"/>
                    <a:pt x="3" y="434"/>
                  </a:cubicBezTo>
                  <a:cubicBezTo>
                    <a:pt x="0" y="410"/>
                    <a:pt x="0" y="410"/>
                    <a:pt x="0" y="410"/>
                  </a:cubicBezTo>
                  <a:close/>
                </a:path>
              </a:pathLst>
            </a:custGeom>
            <a:solidFill>
              <a:srgbClr val="FFFFFF">
                <a:alpha val="70000"/>
              </a:srgbClr>
            </a:solidFill>
            <a:ln w="9525">
              <a:noFill/>
              <a:round/>
              <a:headEnd/>
              <a:tailEnd/>
            </a:ln>
          </p:spPr>
          <p:txBody>
            <a:bodyPr/>
            <a:lstStyle/>
            <a:p>
              <a:pPr>
                <a:defRPr/>
              </a:pPr>
              <a:endParaRPr lang="en-US">
                <a:latin typeface="Arial" charset="0"/>
              </a:endParaRPr>
            </a:p>
          </p:txBody>
        </p:sp>
      </p:grpSp>
      <p:sp>
        <p:nvSpPr>
          <p:cNvPr id="1101" name="Freeform 77"/>
          <p:cNvSpPr>
            <a:spLocks/>
          </p:cNvSpPr>
          <p:nvPr/>
        </p:nvSpPr>
        <p:spPr bwMode="gray">
          <a:xfrm rot="3356982">
            <a:off x="8022432" y="-191294"/>
            <a:ext cx="903288" cy="1285875"/>
          </a:xfrm>
          <a:custGeom>
            <a:avLst/>
            <a:gdLst>
              <a:gd name="T0" fmla="*/ 692 w 733"/>
              <a:gd name="T1" fmla="*/ 70 h 1044"/>
              <a:gd name="T2" fmla="*/ 50 w 733"/>
              <a:gd name="T3" fmla="*/ 556 h 1044"/>
              <a:gd name="T4" fmla="*/ 392 w 733"/>
              <a:gd name="T5" fmla="*/ 1007 h 1044"/>
              <a:gd name="T6" fmla="*/ 709 w 733"/>
              <a:gd name="T7" fmla="*/ 767 h 1044"/>
              <a:gd name="T8" fmla="*/ 540 w 733"/>
              <a:gd name="T9" fmla="*/ 544 h 1044"/>
              <a:gd name="T10" fmla="*/ 384 w 733"/>
              <a:gd name="T11" fmla="*/ 663 h 1044"/>
              <a:gd name="T12" fmla="*/ 467 w 733"/>
              <a:gd name="T13" fmla="*/ 773 h 1044"/>
              <a:gd name="T14" fmla="*/ 544 w 733"/>
              <a:gd name="T15" fmla="*/ 714 h 1044"/>
              <a:gd name="T16" fmla="*/ 503 w 733"/>
              <a:gd name="T17" fmla="*/ 660 h 1044"/>
              <a:gd name="T18" fmla="*/ 503 w 733"/>
              <a:gd name="T19" fmla="*/ 660 h 1044"/>
              <a:gd name="T20" fmla="*/ 546 w 733"/>
              <a:gd name="T21" fmla="*/ 717 h 1044"/>
              <a:gd name="T22" fmla="*/ 466 w 733"/>
              <a:gd name="T23" fmla="*/ 778 h 1044"/>
              <a:gd name="T24" fmla="*/ 379 w 733"/>
              <a:gd name="T25" fmla="*/ 663 h 1044"/>
              <a:gd name="T26" fmla="*/ 542 w 733"/>
              <a:gd name="T27" fmla="*/ 540 h 1044"/>
              <a:gd name="T28" fmla="*/ 718 w 733"/>
              <a:gd name="T29" fmla="*/ 772 h 1044"/>
              <a:gd name="T30" fmla="*/ 387 w 733"/>
              <a:gd name="T31" fmla="*/ 1022 h 1044"/>
              <a:gd name="T32" fmla="*/ 31 w 733"/>
              <a:gd name="T33" fmla="*/ 552 h 1044"/>
              <a:gd name="T34" fmla="*/ 700 w 733"/>
              <a:gd name="T35" fmla="*/ 45 h 1044"/>
              <a:gd name="T36" fmla="*/ 692 w 733"/>
              <a:gd name="T37" fmla="*/ 70 h 10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33"/>
              <a:gd name="T58" fmla="*/ 0 h 1044"/>
              <a:gd name="T59" fmla="*/ 733 w 733"/>
              <a:gd name="T60" fmla="*/ 1044 h 10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33" h="1044">
                <a:moveTo>
                  <a:pt x="692" y="70"/>
                </a:moveTo>
                <a:cubicBezTo>
                  <a:pt x="381" y="27"/>
                  <a:pt x="93" y="245"/>
                  <a:pt x="50" y="556"/>
                </a:cubicBezTo>
                <a:cubicBezTo>
                  <a:pt x="20" y="775"/>
                  <a:pt x="173" y="977"/>
                  <a:pt x="392" y="1007"/>
                </a:cubicBezTo>
                <a:cubicBezTo>
                  <a:pt x="546" y="1029"/>
                  <a:pt x="688" y="921"/>
                  <a:pt x="709" y="767"/>
                </a:cubicBezTo>
                <a:cubicBezTo>
                  <a:pt x="724" y="659"/>
                  <a:pt x="648" y="559"/>
                  <a:pt x="540" y="544"/>
                </a:cubicBezTo>
                <a:cubicBezTo>
                  <a:pt x="464" y="534"/>
                  <a:pt x="394" y="587"/>
                  <a:pt x="384" y="663"/>
                </a:cubicBezTo>
                <a:cubicBezTo>
                  <a:pt x="377" y="716"/>
                  <a:pt x="414" y="766"/>
                  <a:pt x="467" y="773"/>
                </a:cubicBezTo>
                <a:cubicBezTo>
                  <a:pt x="505" y="778"/>
                  <a:pt x="539" y="752"/>
                  <a:pt x="544" y="714"/>
                </a:cubicBezTo>
                <a:cubicBezTo>
                  <a:pt x="548" y="688"/>
                  <a:pt x="530" y="664"/>
                  <a:pt x="503" y="660"/>
                </a:cubicBezTo>
                <a:cubicBezTo>
                  <a:pt x="503" y="660"/>
                  <a:pt x="503" y="660"/>
                  <a:pt x="503" y="660"/>
                </a:cubicBezTo>
                <a:cubicBezTo>
                  <a:pt x="531" y="664"/>
                  <a:pt x="550" y="689"/>
                  <a:pt x="546" y="717"/>
                </a:cubicBezTo>
                <a:cubicBezTo>
                  <a:pt x="541" y="756"/>
                  <a:pt x="505" y="783"/>
                  <a:pt x="466" y="778"/>
                </a:cubicBezTo>
                <a:cubicBezTo>
                  <a:pt x="410" y="770"/>
                  <a:pt x="371" y="719"/>
                  <a:pt x="379" y="663"/>
                </a:cubicBezTo>
                <a:cubicBezTo>
                  <a:pt x="390" y="584"/>
                  <a:pt x="463" y="529"/>
                  <a:pt x="542" y="540"/>
                </a:cubicBezTo>
                <a:cubicBezTo>
                  <a:pt x="654" y="555"/>
                  <a:pt x="733" y="659"/>
                  <a:pt x="718" y="772"/>
                </a:cubicBezTo>
                <a:cubicBezTo>
                  <a:pt x="696" y="932"/>
                  <a:pt x="548" y="1044"/>
                  <a:pt x="387" y="1022"/>
                </a:cubicBezTo>
                <a:cubicBezTo>
                  <a:pt x="159" y="990"/>
                  <a:pt x="0" y="780"/>
                  <a:pt x="31" y="552"/>
                </a:cubicBezTo>
                <a:cubicBezTo>
                  <a:pt x="76" y="227"/>
                  <a:pt x="375" y="0"/>
                  <a:pt x="700" y="45"/>
                </a:cubicBezTo>
                <a:lnTo>
                  <a:pt x="692" y="70"/>
                </a:lnTo>
                <a:close/>
              </a:path>
            </a:pathLst>
          </a:custGeom>
          <a:solidFill>
            <a:srgbClr val="FFFF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lstStyle/>
          <a:p>
            <a:pPr>
              <a:defRPr/>
            </a:pPr>
            <a:endParaRPr lang="en-US">
              <a:latin typeface="Arial" charset="0"/>
            </a:endParaRPr>
          </a:p>
        </p:txBody>
      </p:sp>
      <p:sp>
        <p:nvSpPr>
          <p:cNvPr id="1102" name="Freeform 78"/>
          <p:cNvSpPr>
            <a:spLocks/>
          </p:cNvSpPr>
          <p:nvPr/>
        </p:nvSpPr>
        <p:spPr bwMode="gray">
          <a:xfrm rot="9242867">
            <a:off x="5289550" y="144463"/>
            <a:ext cx="533400" cy="628650"/>
          </a:xfrm>
          <a:custGeom>
            <a:avLst/>
            <a:gdLst>
              <a:gd name="T0" fmla="*/ 692 w 733"/>
              <a:gd name="T1" fmla="*/ 70 h 1044"/>
              <a:gd name="T2" fmla="*/ 50 w 733"/>
              <a:gd name="T3" fmla="*/ 556 h 1044"/>
              <a:gd name="T4" fmla="*/ 392 w 733"/>
              <a:gd name="T5" fmla="*/ 1007 h 1044"/>
              <a:gd name="T6" fmla="*/ 709 w 733"/>
              <a:gd name="T7" fmla="*/ 767 h 1044"/>
              <a:gd name="T8" fmla="*/ 540 w 733"/>
              <a:gd name="T9" fmla="*/ 544 h 1044"/>
              <a:gd name="T10" fmla="*/ 384 w 733"/>
              <a:gd name="T11" fmla="*/ 663 h 1044"/>
              <a:gd name="T12" fmla="*/ 467 w 733"/>
              <a:gd name="T13" fmla="*/ 773 h 1044"/>
              <a:gd name="T14" fmla="*/ 544 w 733"/>
              <a:gd name="T15" fmla="*/ 714 h 1044"/>
              <a:gd name="T16" fmla="*/ 503 w 733"/>
              <a:gd name="T17" fmla="*/ 660 h 1044"/>
              <a:gd name="T18" fmla="*/ 503 w 733"/>
              <a:gd name="T19" fmla="*/ 660 h 1044"/>
              <a:gd name="T20" fmla="*/ 546 w 733"/>
              <a:gd name="T21" fmla="*/ 717 h 1044"/>
              <a:gd name="T22" fmla="*/ 466 w 733"/>
              <a:gd name="T23" fmla="*/ 778 h 1044"/>
              <a:gd name="T24" fmla="*/ 379 w 733"/>
              <a:gd name="T25" fmla="*/ 663 h 1044"/>
              <a:gd name="T26" fmla="*/ 542 w 733"/>
              <a:gd name="T27" fmla="*/ 540 h 1044"/>
              <a:gd name="T28" fmla="*/ 718 w 733"/>
              <a:gd name="T29" fmla="*/ 772 h 1044"/>
              <a:gd name="T30" fmla="*/ 387 w 733"/>
              <a:gd name="T31" fmla="*/ 1022 h 1044"/>
              <a:gd name="T32" fmla="*/ 31 w 733"/>
              <a:gd name="T33" fmla="*/ 552 h 1044"/>
              <a:gd name="T34" fmla="*/ 700 w 733"/>
              <a:gd name="T35" fmla="*/ 45 h 1044"/>
              <a:gd name="T36" fmla="*/ 692 w 733"/>
              <a:gd name="T37" fmla="*/ 70 h 10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33"/>
              <a:gd name="T58" fmla="*/ 0 h 1044"/>
              <a:gd name="T59" fmla="*/ 733 w 733"/>
              <a:gd name="T60" fmla="*/ 1044 h 10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33" h="1044">
                <a:moveTo>
                  <a:pt x="692" y="70"/>
                </a:moveTo>
                <a:cubicBezTo>
                  <a:pt x="381" y="27"/>
                  <a:pt x="93" y="245"/>
                  <a:pt x="50" y="556"/>
                </a:cubicBezTo>
                <a:cubicBezTo>
                  <a:pt x="20" y="775"/>
                  <a:pt x="173" y="977"/>
                  <a:pt x="392" y="1007"/>
                </a:cubicBezTo>
                <a:cubicBezTo>
                  <a:pt x="546" y="1029"/>
                  <a:pt x="688" y="921"/>
                  <a:pt x="709" y="767"/>
                </a:cubicBezTo>
                <a:cubicBezTo>
                  <a:pt x="724" y="659"/>
                  <a:pt x="648" y="559"/>
                  <a:pt x="540" y="544"/>
                </a:cubicBezTo>
                <a:cubicBezTo>
                  <a:pt x="464" y="534"/>
                  <a:pt x="394" y="587"/>
                  <a:pt x="384" y="663"/>
                </a:cubicBezTo>
                <a:cubicBezTo>
                  <a:pt x="377" y="716"/>
                  <a:pt x="414" y="766"/>
                  <a:pt x="467" y="773"/>
                </a:cubicBezTo>
                <a:cubicBezTo>
                  <a:pt x="505" y="778"/>
                  <a:pt x="539" y="752"/>
                  <a:pt x="544" y="714"/>
                </a:cubicBezTo>
                <a:cubicBezTo>
                  <a:pt x="548" y="688"/>
                  <a:pt x="530" y="664"/>
                  <a:pt x="503" y="660"/>
                </a:cubicBezTo>
                <a:cubicBezTo>
                  <a:pt x="503" y="660"/>
                  <a:pt x="503" y="660"/>
                  <a:pt x="503" y="660"/>
                </a:cubicBezTo>
                <a:cubicBezTo>
                  <a:pt x="531" y="664"/>
                  <a:pt x="550" y="689"/>
                  <a:pt x="546" y="717"/>
                </a:cubicBezTo>
                <a:cubicBezTo>
                  <a:pt x="541" y="756"/>
                  <a:pt x="505" y="783"/>
                  <a:pt x="466" y="778"/>
                </a:cubicBezTo>
                <a:cubicBezTo>
                  <a:pt x="410" y="770"/>
                  <a:pt x="371" y="719"/>
                  <a:pt x="379" y="663"/>
                </a:cubicBezTo>
                <a:cubicBezTo>
                  <a:pt x="390" y="584"/>
                  <a:pt x="463" y="529"/>
                  <a:pt x="542" y="540"/>
                </a:cubicBezTo>
                <a:cubicBezTo>
                  <a:pt x="654" y="555"/>
                  <a:pt x="733" y="659"/>
                  <a:pt x="718" y="772"/>
                </a:cubicBezTo>
                <a:cubicBezTo>
                  <a:pt x="696" y="932"/>
                  <a:pt x="548" y="1044"/>
                  <a:pt x="387" y="1022"/>
                </a:cubicBezTo>
                <a:cubicBezTo>
                  <a:pt x="159" y="990"/>
                  <a:pt x="0" y="780"/>
                  <a:pt x="31" y="552"/>
                </a:cubicBezTo>
                <a:cubicBezTo>
                  <a:pt x="76" y="227"/>
                  <a:pt x="375" y="0"/>
                  <a:pt x="700" y="45"/>
                </a:cubicBezTo>
                <a:lnTo>
                  <a:pt x="692" y="70"/>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pPr>
              <a:defRPr/>
            </a:pPr>
            <a:endParaRPr lang="en-US">
              <a:latin typeface="Arial" charset="0"/>
            </a:endParaRPr>
          </a:p>
        </p:txBody>
      </p:sp>
      <p:grpSp>
        <p:nvGrpSpPr>
          <p:cNvPr id="5142" name="Group 79"/>
          <p:cNvGrpSpPr>
            <a:grpSpLocks/>
          </p:cNvGrpSpPr>
          <p:nvPr/>
        </p:nvGrpSpPr>
        <p:grpSpPr bwMode="auto">
          <a:xfrm rot="11533076" flipH="1">
            <a:off x="8153400" y="563563"/>
            <a:ext cx="381000" cy="381000"/>
            <a:chOff x="-1981" y="1707"/>
            <a:chExt cx="1112" cy="1148"/>
          </a:xfrm>
        </p:grpSpPr>
        <p:sp>
          <p:nvSpPr>
            <p:cNvPr id="1104" name="Freeform 80"/>
            <p:cNvSpPr>
              <a:spLocks/>
            </p:cNvSpPr>
            <p:nvPr/>
          </p:nvSpPr>
          <p:spPr bwMode="gray">
            <a:xfrm>
              <a:off x="-1410" y="2232"/>
              <a:ext cx="541" cy="316"/>
            </a:xfrm>
            <a:custGeom>
              <a:avLst/>
              <a:gdLst>
                <a:gd name="T0" fmla="*/ 59 w 229"/>
                <a:gd name="T1" fmla="*/ 86 h 134"/>
                <a:gd name="T2" fmla="*/ 166 w 229"/>
                <a:gd name="T3" fmla="*/ 127 h 134"/>
                <a:gd name="T4" fmla="*/ 229 w 229"/>
                <a:gd name="T5" fmla="*/ 99 h 134"/>
                <a:gd name="T6" fmla="*/ 195 w 229"/>
                <a:gd name="T7" fmla="*/ 39 h 134"/>
                <a:gd name="T8" fmla="*/ 85 w 229"/>
                <a:gd name="T9" fmla="*/ 7 h 134"/>
                <a:gd name="T10" fmla="*/ 39 w 229"/>
                <a:gd name="T11" fmla="*/ 35 h 134"/>
                <a:gd name="T12" fmla="*/ 59 w 229"/>
                <a:gd name="T13" fmla="*/ 86 h 134"/>
                <a:gd name="T14" fmla="*/ 0 60000 65536"/>
                <a:gd name="T15" fmla="*/ 0 60000 65536"/>
                <a:gd name="T16" fmla="*/ 0 60000 65536"/>
                <a:gd name="T17" fmla="*/ 0 60000 65536"/>
                <a:gd name="T18" fmla="*/ 0 60000 65536"/>
                <a:gd name="T19" fmla="*/ 0 60000 65536"/>
                <a:gd name="T20" fmla="*/ 0 60000 65536"/>
                <a:gd name="T21" fmla="*/ 0 w 229"/>
                <a:gd name="T22" fmla="*/ 0 h 134"/>
                <a:gd name="T23" fmla="*/ 229 w 229"/>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134">
                  <a:moveTo>
                    <a:pt x="59" y="86"/>
                  </a:moveTo>
                  <a:cubicBezTo>
                    <a:pt x="88" y="118"/>
                    <a:pt x="129" y="134"/>
                    <a:pt x="166" y="127"/>
                  </a:cubicBezTo>
                  <a:cubicBezTo>
                    <a:pt x="202" y="122"/>
                    <a:pt x="229" y="99"/>
                    <a:pt x="229" y="99"/>
                  </a:cubicBezTo>
                  <a:cubicBezTo>
                    <a:pt x="229" y="99"/>
                    <a:pt x="222" y="65"/>
                    <a:pt x="195" y="39"/>
                  </a:cubicBezTo>
                  <a:cubicBezTo>
                    <a:pt x="169" y="11"/>
                    <a:pt x="127" y="0"/>
                    <a:pt x="85" y="7"/>
                  </a:cubicBezTo>
                  <a:cubicBezTo>
                    <a:pt x="1" y="22"/>
                    <a:pt x="41" y="30"/>
                    <a:pt x="39" y="35"/>
                  </a:cubicBezTo>
                  <a:cubicBezTo>
                    <a:pt x="36" y="41"/>
                    <a:pt x="0" y="26"/>
                    <a:pt x="59" y="86"/>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pPr>
                <a:defRPr/>
              </a:pPr>
              <a:endParaRPr lang="en-US">
                <a:latin typeface="Arial" charset="0"/>
              </a:endParaRPr>
            </a:p>
          </p:txBody>
        </p:sp>
        <p:sp>
          <p:nvSpPr>
            <p:cNvPr id="1105" name="Freeform 81"/>
            <p:cNvSpPr>
              <a:spLocks/>
            </p:cNvSpPr>
            <p:nvPr/>
          </p:nvSpPr>
          <p:spPr bwMode="gray">
            <a:xfrm>
              <a:off x="-1511" y="2298"/>
              <a:ext cx="314" cy="557"/>
            </a:xfrm>
            <a:custGeom>
              <a:avLst/>
              <a:gdLst>
                <a:gd name="T0" fmla="*/ 13 w 133"/>
                <a:gd name="T1" fmla="*/ 82 h 236"/>
                <a:gd name="T2" fmla="*/ 31 w 133"/>
                <a:gd name="T3" fmla="*/ 195 h 236"/>
                <a:gd name="T4" fmla="*/ 87 w 133"/>
                <a:gd name="T5" fmla="*/ 235 h 236"/>
                <a:gd name="T6" fmla="*/ 122 w 133"/>
                <a:gd name="T7" fmla="*/ 176 h 236"/>
                <a:gd name="T8" fmla="*/ 94 w 133"/>
                <a:gd name="T9" fmla="*/ 65 h 236"/>
                <a:gd name="T10" fmla="*/ 47 w 133"/>
                <a:gd name="T11" fmla="*/ 39 h 236"/>
                <a:gd name="T12" fmla="*/ 13 w 133"/>
                <a:gd name="T13" fmla="*/ 82 h 236"/>
                <a:gd name="T14" fmla="*/ 0 60000 65536"/>
                <a:gd name="T15" fmla="*/ 0 60000 65536"/>
                <a:gd name="T16" fmla="*/ 0 60000 65536"/>
                <a:gd name="T17" fmla="*/ 0 60000 65536"/>
                <a:gd name="T18" fmla="*/ 0 60000 65536"/>
                <a:gd name="T19" fmla="*/ 0 60000 65536"/>
                <a:gd name="T20" fmla="*/ 0 60000 65536"/>
                <a:gd name="T21" fmla="*/ 0 w 133"/>
                <a:gd name="T22" fmla="*/ 0 h 236"/>
                <a:gd name="T23" fmla="*/ 133 w 133"/>
                <a:gd name="T24" fmla="*/ 236 h 2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236">
                  <a:moveTo>
                    <a:pt x="13" y="82"/>
                  </a:moveTo>
                  <a:cubicBezTo>
                    <a:pt x="0" y="123"/>
                    <a:pt x="6" y="166"/>
                    <a:pt x="31" y="195"/>
                  </a:cubicBezTo>
                  <a:cubicBezTo>
                    <a:pt x="53" y="225"/>
                    <a:pt x="87" y="236"/>
                    <a:pt x="87" y="235"/>
                  </a:cubicBezTo>
                  <a:cubicBezTo>
                    <a:pt x="86" y="236"/>
                    <a:pt x="113" y="212"/>
                    <a:pt x="122" y="176"/>
                  </a:cubicBezTo>
                  <a:cubicBezTo>
                    <a:pt x="133" y="140"/>
                    <a:pt x="122" y="98"/>
                    <a:pt x="94" y="65"/>
                  </a:cubicBezTo>
                  <a:cubicBezTo>
                    <a:pt x="40" y="0"/>
                    <a:pt x="53" y="38"/>
                    <a:pt x="47" y="39"/>
                  </a:cubicBezTo>
                  <a:cubicBezTo>
                    <a:pt x="40" y="40"/>
                    <a:pt x="37" y="1"/>
                    <a:pt x="13" y="82"/>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pPr>
                <a:defRPr/>
              </a:pPr>
              <a:endParaRPr lang="en-US">
                <a:latin typeface="Arial" charset="0"/>
              </a:endParaRPr>
            </a:p>
          </p:txBody>
        </p:sp>
        <p:sp>
          <p:nvSpPr>
            <p:cNvPr id="1106" name="Freeform 82"/>
            <p:cNvSpPr>
              <a:spLocks/>
            </p:cNvSpPr>
            <p:nvPr/>
          </p:nvSpPr>
          <p:spPr bwMode="gray">
            <a:xfrm>
              <a:off x="-1880" y="2291"/>
              <a:ext cx="447" cy="406"/>
            </a:xfrm>
            <a:custGeom>
              <a:avLst/>
              <a:gdLst>
                <a:gd name="T0" fmla="*/ 103 w 189"/>
                <a:gd name="T1" fmla="*/ 20 h 172"/>
                <a:gd name="T2" fmla="*/ 15 w 189"/>
                <a:gd name="T3" fmla="*/ 92 h 172"/>
                <a:gd name="T4" fmla="*/ 8 w 189"/>
                <a:gd name="T5" fmla="*/ 161 h 172"/>
                <a:gd name="T6" fmla="*/ 77 w 189"/>
                <a:gd name="T7" fmla="*/ 162 h 172"/>
                <a:gd name="T8" fmla="*/ 159 w 189"/>
                <a:gd name="T9" fmla="*/ 82 h 172"/>
                <a:gd name="T10" fmla="*/ 158 w 189"/>
                <a:gd name="T11" fmla="*/ 28 h 172"/>
                <a:gd name="T12" fmla="*/ 103 w 189"/>
                <a:gd name="T13" fmla="*/ 20 h 172"/>
                <a:gd name="T14" fmla="*/ 0 60000 65536"/>
                <a:gd name="T15" fmla="*/ 0 60000 65536"/>
                <a:gd name="T16" fmla="*/ 0 60000 65536"/>
                <a:gd name="T17" fmla="*/ 0 60000 65536"/>
                <a:gd name="T18" fmla="*/ 0 60000 65536"/>
                <a:gd name="T19" fmla="*/ 0 60000 65536"/>
                <a:gd name="T20" fmla="*/ 0 60000 65536"/>
                <a:gd name="T21" fmla="*/ 0 w 189"/>
                <a:gd name="T22" fmla="*/ 0 h 172"/>
                <a:gd name="T23" fmla="*/ 189 w 189"/>
                <a:gd name="T24" fmla="*/ 172 h 1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9" h="172">
                  <a:moveTo>
                    <a:pt x="103" y="20"/>
                  </a:moveTo>
                  <a:cubicBezTo>
                    <a:pt x="62" y="29"/>
                    <a:pt x="28" y="56"/>
                    <a:pt x="15" y="92"/>
                  </a:cubicBezTo>
                  <a:cubicBezTo>
                    <a:pt x="0" y="126"/>
                    <a:pt x="8" y="161"/>
                    <a:pt x="8" y="161"/>
                  </a:cubicBezTo>
                  <a:cubicBezTo>
                    <a:pt x="7" y="161"/>
                    <a:pt x="41" y="172"/>
                    <a:pt x="77" y="162"/>
                  </a:cubicBezTo>
                  <a:cubicBezTo>
                    <a:pt x="113" y="153"/>
                    <a:pt x="144" y="122"/>
                    <a:pt x="159" y="82"/>
                  </a:cubicBezTo>
                  <a:cubicBezTo>
                    <a:pt x="189" y="3"/>
                    <a:pt x="162" y="32"/>
                    <a:pt x="158" y="28"/>
                  </a:cubicBezTo>
                  <a:cubicBezTo>
                    <a:pt x="154" y="23"/>
                    <a:pt x="186" y="0"/>
                    <a:pt x="103" y="20"/>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pPr>
                <a:defRPr/>
              </a:pPr>
              <a:endParaRPr lang="en-US">
                <a:latin typeface="Arial" charset="0"/>
              </a:endParaRPr>
            </a:p>
          </p:txBody>
        </p:sp>
        <p:sp>
          <p:nvSpPr>
            <p:cNvPr id="1107" name="Freeform 83"/>
            <p:cNvSpPr>
              <a:spLocks/>
            </p:cNvSpPr>
            <p:nvPr/>
          </p:nvSpPr>
          <p:spPr bwMode="gray">
            <a:xfrm>
              <a:off x="-1981" y="2014"/>
              <a:ext cx="541" cy="317"/>
            </a:xfrm>
            <a:custGeom>
              <a:avLst/>
              <a:gdLst>
                <a:gd name="T0" fmla="*/ 171 w 229"/>
                <a:gd name="T1" fmla="*/ 47 h 134"/>
                <a:gd name="T2" fmla="*/ 64 w 229"/>
                <a:gd name="T3" fmla="*/ 7 h 134"/>
                <a:gd name="T4" fmla="*/ 1 w 229"/>
                <a:gd name="T5" fmla="*/ 35 h 134"/>
                <a:gd name="T6" fmla="*/ 34 w 229"/>
                <a:gd name="T7" fmla="*/ 95 h 134"/>
                <a:gd name="T8" fmla="*/ 144 w 229"/>
                <a:gd name="T9" fmla="*/ 126 h 134"/>
                <a:gd name="T10" fmla="*/ 191 w 229"/>
                <a:gd name="T11" fmla="*/ 99 h 134"/>
                <a:gd name="T12" fmla="*/ 171 w 229"/>
                <a:gd name="T13" fmla="*/ 47 h 134"/>
                <a:gd name="T14" fmla="*/ 0 60000 65536"/>
                <a:gd name="T15" fmla="*/ 0 60000 65536"/>
                <a:gd name="T16" fmla="*/ 0 60000 65536"/>
                <a:gd name="T17" fmla="*/ 0 60000 65536"/>
                <a:gd name="T18" fmla="*/ 0 60000 65536"/>
                <a:gd name="T19" fmla="*/ 0 60000 65536"/>
                <a:gd name="T20" fmla="*/ 0 60000 65536"/>
                <a:gd name="T21" fmla="*/ 0 w 229"/>
                <a:gd name="T22" fmla="*/ 0 h 134"/>
                <a:gd name="T23" fmla="*/ 229 w 229"/>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134">
                  <a:moveTo>
                    <a:pt x="171" y="47"/>
                  </a:moveTo>
                  <a:cubicBezTo>
                    <a:pt x="142" y="16"/>
                    <a:pt x="101" y="0"/>
                    <a:pt x="64" y="7"/>
                  </a:cubicBezTo>
                  <a:cubicBezTo>
                    <a:pt x="27" y="12"/>
                    <a:pt x="0" y="35"/>
                    <a:pt x="1" y="35"/>
                  </a:cubicBezTo>
                  <a:cubicBezTo>
                    <a:pt x="1" y="34"/>
                    <a:pt x="8" y="69"/>
                    <a:pt x="34" y="95"/>
                  </a:cubicBezTo>
                  <a:cubicBezTo>
                    <a:pt x="60" y="123"/>
                    <a:pt x="102" y="134"/>
                    <a:pt x="144" y="126"/>
                  </a:cubicBezTo>
                  <a:cubicBezTo>
                    <a:pt x="228" y="112"/>
                    <a:pt x="189" y="104"/>
                    <a:pt x="191" y="99"/>
                  </a:cubicBezTo>
                  <a:cubicBezTo>
                    <a:pt x="193" y="93"/>
                    <a:pt x="229" y="108"/>
                    <a:pt x="171" y="47"/>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pPr>
                <a:defRPr/>
              </a:pPr>
              <a:endParaRPr lang="en-US">
                <a:latin typeface="Arial" charset="0"/>
              </a:endParaRPr>
            </a:p>
          </p:txBody>
        </p:sp>
        <p:sp>
          <p:nvSpPr>
            <p:cNvPr id="1108" name="Freeform 84"/>
            <p:cNvSpPr>
              <a:spLocks/>
            </p:cNvSpPr>
            <p:nvPr/>
          </p:nvSpPr>
          <p:spPr bwMode="gray">
            <a:xfrm>
              <a:off x="-1651" y="1707"/>
              <a:ext cx="312" cy="558"/>
            </a:xfrm>
            <a:custGeom>
              <a:avLst/>
              <a:gdLst>
                <a:gd name="T0" fmla="*/ 120 w 132"/>
                <a:gd name="T1" fmla="*/ 154 h 236"/>
                <a:gd name="T2" fmla="*/ 102 w 132"/>
                <a:gd name="T3" fmla="*/ 41 h 236"/>
                <a:gd name="T4" fmla="*/ 46 w 132"/>
                <a:gd name="T5" fmla="*/ 0 h 236"/>
                <a:gd name="T6" fmla="*/ 10 w 132"/>
                <a:gd name="T7" fmla="*/ 60 h 236"/>
                <a:gd name="T8" fmla="*/ 38 w 132"/>
                <a:gd name="T9" fmla="*/ 171 h 236"/>
                <a:gd name="T10" fmla="*/ 86 w 132"/>
                <a:gd name="T11" fmla="*/ 197 h 236"/>
                <a:gd name="T12" fmla="*/ 120 w 132"/>
                <a:gd name="T13" fmla="*/ 154 h 236"/>
                <a:gd name="T14" fmla="*/ 0 60000 65536"/>
                <a:gd name="T15" fmla="*/ 0 60000 65536"/>
                <a:gd name="T16" fmla="*/ 0 60000 65536"/>
                <a:gd name="T17" fmla="*/ 0 60000 65536"/>
                <a:gd name="T18" fmla="*/ 0 60000 65536"/>
                <a:gd name="T19" fmla="*/ 0 60000 65536"/>
                <a:gd name="T20" fmla="*/ 0 60000 65536"/>
                <a:gd name="T21" fmla="*/ 0 w 132"/>
                <a:gd name="T22" fmla="*/ 0 h 236"/>
                <a:gd name="T23" fmla="*/ 132 w 132"/>
                <a:gd name="T24" fmla="*/ 236 h 2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236">
                  <a:moveTo>
                    <a:pt x="120" y="154"/>
                  </a:moveTo>
                  <a:cubicBezTo>
                    <a:pt x="132" y="113"/>
                    <a:pt x="126" y="70"/>
                    <a:pt x="102" y="41"/>
                  </a:cubicBezTo>
                  <a:cubicBezTo>
                    <a:pt x="79" y="11"/>
                    <a:pt x="45" y="0"/>
                    <a:pt x="46" y="0"/>
                  </a:cubicBezTo>
                  <a:cubicBezTo>
                    <a:pt x="46" y="0"/>
                    <a:pt x="20" y="24"/>
                    <a:pt x="10" y="60"/>
                  </a:cubicBezTo>
                  <a:cubicBezTo>
                    <a:pt x="0" y="96"/>
                    <a:pt x="11" y="138"/>
                    <a:pt x="38" y="171"/>
                  </a:cubicBezTo>
                  <a:cubicBezTo>
                    <a:pt x="92" y="236"/>
                    <a:pt x="80" y="198"/>
                    <a:pt x="86" y="197"/>
                  </a:cubicBezTo>
                  <a:cubicBezTo>
                    <a:pt x="92" y="196"/>
                    <a:pt x="96" y="235"/>
                    <a:pt x="120" y="154"/>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pPr>
                <a:defRPr/>
              </a:pPr>
              <a:endParaRPr lang="en-US">
                <a:latin typeface="Arial" charset="0"/>
              </a:endParaRPr>
            </a:p>
          </p:txBody>
        </p:sp>
        <p:sp>
          <p:nvSpPr>
            <p:cNvPr id="1109" name="Freeform 85"/>
            <p:cNvSpPr>
              <a:spLocks/>
            </p:cNvSpPr>
            <p:nvPr/>
          </p:nvSpPr>
          <p:spPr bwMode="gray">
            <a:xfrm>
              <a:off x="-1414" y="1865"/>
              <a:ext cx="444" cy="407"/>
            </a:xfrm>
            <a:custGeom>
              <a:avLst/>
              <a:gdLst>
                <a:gd name="T0" fmla="*/ 85 w 188"/>
                <a:gd name="T1" fmla="*/ 152 h 172"/>
                <a:gd name="T2" fmla="*/ 174 w 188"/>
                <a:gd name="T3" fmla="*/ 80 h 172"/>
                <a:gd name="T4" fmla="*/ 181 w 188"/>
                <a:gd name="T5" fmla="*/ 11 h 172"/>
                <a:gd name="T6" fmla="*/ 112 w 188"/>
                <a:gd name="T7" fmla="*/ 10 h 172"/>
                <a:gd name="T8" fmla="*/ 30 w 188"/>
                <a:gd name="T9" fmla="*/ 90 h 172"/>
                <a:gd name="T10" fmla="*/ 31 w 188"/>
                <a:gd name="T11" fmla="*/ 144 h 172"/>
                <a:gd name="T12" fmla="*/ 85 w 188"/>
                <a:gd name="T13" fmla="*/ 152 h 172"/>
                <a:gd name="T14" fmla="*/ 0 60000 65536"/>
                <a:gd name="T15" fmla="*/ 0 60000 65536"/>
                <a:gd name="T16" fmla="*/ 0 60000 65536"/>
                <a:gd name="T17" fmla="*/ 0 60000 65536"/>
                <a:gd name="T18" fmla="*/ 0 60000 65536"/>
                <a:gd name="T19" fmla="*/ 0 60000 65536"/>
                <a:gd name="T20" fmla="*/ 0 60000 65536"/>
                <a:gd name="T21" fmla="*/ 0 w 188"/>
                <a:gd name="T22" fmla="*/ 0 h 172"/>
                <a:gd name="T23" fmla="*/ 188 w 188"/>
                <a:gd name="T24" fmla="*/ 172 h 1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172">
                  <a:moveTo>
                    <a:pt x="85" y="152"/>
                  </a:moveTo>
                  <a:cubicBezTo>
                    <a:pt x="127" y="143"/>
                    <a:pt x="161" y="116"/>
                    <a:pt x="174" y="80"/>
                  </a:cubicBezTo>
                  <a:cubicBezTo>
                    <a:pt x="188" y="46"/>
                    <a:pt x="181" y="11"/>
                    <a:pt x="181" y="11"/>
                  </a:cubicBezTo>
                  <a:cubicBezTo>
                    <a:pt x="181" y="11"/>
                    <a:pt x="147" y="0"/>
                    <a:pt x="112" y="10"/>
                  </a:cubicBezTo>
                  <a:cubicBezTo>
                    <a:pt x="75" y="19"/>
                    <a:pt x="44" y="50"/>
                    <a:pt x="30" y="90"/>
                  </a:cubicBezTo>
                  <a:cubicBezTo>
                    <a:pt x="0" y="169"/>
                    <a:pt x="27" y="140"/>
                    <a:pt x="31" y="144"/>
                  </a:cubicBezTo>
                  <a:cubicBezTo>
                    <a:pt x="35" y="149"/>
                    <a:pt x="2" y="172"/>
                    <a:pt x="85" y="152"/>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pPr>
                <a:defRPr/>
              </a:pPr>
              <a:endParaRPr lang="en-US">
                <a:latin typeface="Arial" charset="0"/>
              </a:endParaRPr>
            </a:p>
          </p:txBody>
        </p:sp>
      </p:grpSp>
      <p:grpSp>
        <p:nvGrpSpPr>
          <p:cNvPr id="5143" name="Group 86"/>
          <p:cNvGrpSpPr>
            <a:grpSpLocks/>
          </p:cNvGrpSpPr>
          <p:nvPr/>
        </p:nvGrpSpPr>
        <p:grpSpPr bwMode="auto">
          <a:xfrm rot="4118272">
            <a:off x="8162926" y="436562"/>
            <a:ext cx="1028700" cy="720725"/>
            <a:chOff x="5373" y="189"/>
            <a:chExt cx="353" cy="247"/>
          </a:xfrm>
        </p:grpSpPr>
        <p:sp>
          <p:nvSpPr>
            <p:cNvPr id="1111" name="Freeform 87"/>
            <p:cNvSpPr>
              <a:spLocks/>
            </p:cNvSpPr>
            <p:nvPr/>
          </p:nvSpPr>
          <p:spPr bwMode="gray">
            <a:xfrm rot="4272572">
              <a:off x="5426" y="136"/>
              <a:ext cx="247" cy="353"/>
            </a:xfrm>
            <a:custGeom>
              <a:avLst/>
              <a:gdLst>
                <a:gd name="T0" fmla="*/ 692 w 733"/>
                <a:gd name="T1" fmla="*/ 70 h 1044"/>
                <a:gd name="T2" fmla="*/ 50 w 733"/>
                <a:gd name="T3" fmla="*/ 556 h 1044"/>
                <a:gd name="T4" fmla="*/ 392 w 733"/>
                <a:gd name="T5" fmla="*/ 1007 h 1044"/>
                <a:gd name="T6" fmla="*/ 709 w 733"/>
                <a:gd name="T7" fmla="*/ 767 h 1044"/>
                <a:gd name="T8" fmla="*/ 540 w 733"/>
                <a:gd name="T9" fmla="*/ 544 h 1044"/>
                <a:gd name="T10" fmla="*/ 384 w 733"/>
                <a:gd name="T11" fmla="*/ 663 h 1044"/>
                <a:gd name="T12" fmla="*/ 467 w 733"/>
                <a:gd name="T13" fmla="*/ 773 h 1044"/>
                <a:gd name="T14" fmla="*/ 544 w 733"/>
                <a:gd name="T15" fmla="*/ 714 h 1044"/>
                <a:gd name="T16" fmla="*/ 503 w 733"/>
                <a:gd name="T17" fmla="*/ 660 h 1044"/>
                <a:gd name="T18" fmla="*/ 503 w 733"/>
                <a:gd name="T19" fmla="*/ 660 h 1044"/>
                <a:gd name="T20" fmla="*/ 546 w 733"/>
                <a:gd name="T21" fmla="*/ 717 h 1044"/>
                <a:gd name="T22" fmla="*/ 466 w 733"/>
                <a:gd name="T23" fmla="*/ 778 h 1044"/>
                <a:gd name="T24" fmla="*/ 379 w 733"/>
                <a:gd name="T25" fmla="*/ 663 h 1044"/>
                <a:gd name="T26" fmla="*/ 542 w 733"/>
                <a:gd name="T27" fmla="*/ 540 h 1044"/>
                <a:gd name="T28" fmla="*/ 718 w 733"/>
                <a:gd name="T29" fmla="*/ 772 h 1044"/>
                <a:gd name="T30" fmla="*/ 387 w 733"/>
                <a:gd name="T31" fmla="*/ 1022 h 1044"/>
                <a:gd name="T32" fmla="*/ 31 w 733"/>
                <a:gd name="T33" fmla="*/ 552 h 1044"/>
                <a:gd name="T34" fmla="*/ 700 w 733"/>
                <a:gd name="T35" fmla="*/ 45 h 1044"/>
                <a:gd name="T36" fmla="*/ 692 w 733"/>
                <a:gd name="T37" fmla="*/ 70 h 10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33"/>
                <a:gd name="T58" fmla="*/ 0 h 1044"/>
                <a:gd name="T59" fmla="*/ 733 w 733"/>
                <a:gd name="T60" fmla="*/ 1044 h 10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33" h="1044">
                  <a:moveTo>
                    <a:pt x="692" y="70"/>
                  </a:moveTo>
                  <a:cubicBezTo>
                    <a:pt x="381" y="27"/>
                    <a:pt x="93" y="245"/>
                    <a:pt x="50" y="556"/>
                  </a:cubicBezTo>
                  <a:cubicBezTo>
                    <a:pt x="20" y="775"/>
                    <a:pt x="173" y="977"/>
                    <a:pt x="392" y="1007"/>
                  </a:cubicBezTo>
                  <a:cubicBezTo>
                    <a:pt x="546" y="1029"/>
                    <a:pt x="688" y="921"/>
                    <a:pt x="709" y="767"/>
                  </a:cubicBezTo>
                  <a:cubicBezTo>
                    <a:pt x="724" y="659"/>
                    <a:pt x="648" y="559"/>
                    <a:pt x="540" y="544"/>
                  </a:cubicBezTo>
                  <a:cubicBezTo>
                    <a:pt x="464" y="534"/>
                    <a:pt x="394" y="587"/>
                    <a:pt x="384" y="663"/>
                  </a:cubicBezTo>
                  <a:cubicBezTo>
                    <a:pt x="377" y="716"/>
                    <a:pt x="414" y="766"/>
                    <a:pt x="467" y="773"/>
                  </a:cubicBezTo>
                  <a:cubicBezTo>
                    <a:pt x="505" y="778"/>
                    <a:pt x="539" y="752"/>
                    <a:pt x="544" y="714"/>
                  </a:cubicBezTo>
                  <a:cubicBezTo>
                    <a:pt x="548" y="688"/>
                    <a:pt x="530" y="664"/>
                    <a:pt x="503" y="660"/>
                  </a:cubicBezTo>
                  <a:cubicBezTo>
                    <a:pt x="503" y="660"/>
                    <a:pt x="503" y="660"/>
                    <a:pt x="503" y="660"/>
                  </a:cubicBezTo>
                  <a:cubicBezTo>
                    <a:pt x="531" y="664"/>
                    <a:pt x="550" y="689"/>
                    <a:pt x="546" y="717"/>
                  </a:cubicBezTo>
                  <a:cubicBezTo>
                    <a:pt x="541" y="756"/>
                    <a:pt x="505" y="783"/>
                    <a:pt x="466" y="778"/>
                  </a:cubicBezTo>
                  <a:cubicBezTo>
                    <a:pt x="410" y="770"/>
                    <a:pt x="371" y="719"/>
                    <a:pt x="379" y="663"/>
                  </a:cubicBezTo>
                  <a:cubicBezTo>
                    <a:pt x="390" y="584"/>
                    <a:pt x="463" y="529"/>
                    <a:pt x="542" y="540"/>
                  </a:cubicBezTo>
                  <a:cubicBezTo>
                    <a:pt x="654" y="555"/>
                    <a:pt x="733" y="659"/>
                    <a:pt x="718" y="772"/>
                  </a:cubicBezTo>
                  <a:cubicBezTo>
                    <a:pt x="696" y="932"/>
                    <a:pt x="548" y="1044"/>
                    <a:pt x="387" y="1022"/>
                  </a:cubicBezTo>
                  <a:cubicBezTo>
                    <a:pt x="159" y="990"/>
                    <a:pt x="0" y="780"/>
                    <a:pt x="31" y="552"/>
                  </a:cubicBezTo>
                  <a:cubicBezTo>
                    <a:pt x="76" y="227"/>
                    <a:pt x="375" y="0"/>
                    <a:pt x="700" y="45"/>
                  </a:cubicBezTo>
                  <a:lnTo>
                    <a:pt x="692" y="70"/>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pPr>
                <a:defRPr/>
              </a:pPr>
              <a:endParaRPr lang="en-US">
                <a:latin typeface="Arial" charset="0"/>
              </a:endParaRPr>
            </a:p>
          </p:txBody>
        </p:sp>
        <p:sp>
          <p:nvSpPr>
            <p:cNvPr id="1112" name="Freeform 88"/>
            <p:cNvSpPr>
              <a:spLocks/>
            </p:cNvSpPr>
            <p:nvPr/>
          </p:nvSpPr>
          <p:spPr bwMode="gray">
            <a:xfrm rot="20347625" flipH="1">
              <a:off x="5436" y="228"/>
              <a:ext cx="192" cy="83"/>
            </a:xfrm>
            <a:custGeom>
              <a:avLst/>
              <a:gdLst>
                <a:gd name="T0" fmla="*/ 0 w 1764"/>
                <a:gd name="T1" fmla="*/ 410 h 929"/>
                <a:gd name="T2" fmla="*/ 686 w 1764"/>
                <a:gd name="T3" fmla="*/ 185 h 929"/>
                <a:gd name="T4" fmla="*/ 981 w 1764"/>
                <a:gd name="T5" fmla="*/ 386 h 929"/>
                <a:gd name="T6" fmla="*/ 1199 w 1764"/>
                <a:gd name="T7" fmla="*/ 628 h 929"/>
                <a:gd name="T8" fmla="*/ 1527 w 1764"/>
                <a:gd name="T9" fmla="*/ 707 h 929"/>
                <a:gd name="T10" fmla="*/ 1627 w 1764"/>
                <a:gd name="T11" fmla="*/ 534 h 929"/>
                <a:gd name="T12" fmla="*/ 1509 w 1764"/>
                <a:gd name="T13" fmla="*/ 440 h 929"/>
                <a:gd name="T14" fmla="*/ 1454 w 1764"/>
                <a:gd name="T15" fmla="*/ 537 h 929"/>
                <a:gd name="T16" fmla="*/ 1560 w 1764"/>
                <a:gd name="T17" fmla="*/ 355 h 929"/>
                <a:gd name="T18" fmla="*/ 1651 w 1764"/>
                <a:gd name="T19" fmla="*/ 404 h 929"/>
                <a:gd name="T20" fmla="*/ 1530 w 1764"/>
                <a:gd name="T21" fmla="*/ 735 h 929"/>
                <a:gd name="T22" fmla="*/ 1269 w 1764"/>
                <a:gd name="T23" fmla="*/ 704 h 929"/>
                <a:gd name="T24" fmla="*/ 1141 w 1764"/>
                <a:gd name="T25" fmla="*/ 589 h 929"/>
                <a:gd name="T26" fmla="*/ 692 w 1764"/>
                <a:gd name="T27" fmla="*/ 213 h 929"/>
                <a:gd name="T28" fmla="*/ 938 w 1764"/>
                <a:gd name="T29" fmla="*/ 701 h 929"/>
                <a:gd name="T30" fmla="*/ 580 w 1764"/>
                <a:gd name="T31" fmla="*/ 865 h 929"/>
                <a:gd name="T32" fmla="*/ 383 w 1764"/>
                <a:gd name="T33" fmla="*/ 671 h 929"/>
                <a:gd name="T34" fmla="*/ 562 w 1764"/>
                <a:gd name="T35" fmla="*/ 723 h 929"/>
                <a:gd name="T36" fmla="*/ 592 w 1764"/>
                <a:gd name="T37" fmla="*/ 677 h 929"/>
                <a:gd name="T38" fmla="*/ 887 w 1764"/>
                <a:gd name="T39" fmla="*/ 628 h 929"/>
                <a:gd name="T40" fmla="*/ 553 w 1764"/>
                <a:gd name="T41" fmla="*/ 176 h 929"/>
                <a:gd name="T42" fmla="*/ 3 w 1764"/>
                <a:gd name="T43" fmla="*/ 434 h 929"/>
                <a:gd name="T44" fmla="*/ 0 w 1764"/>
                <a:gd name="T45" fmla="*/ 410 h 9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64"/>
                <a:gd name="T70" fmla="*/ 0 h 929"/>
                <a:gd name="T71" fmla="*/ 1764 w 1764"/>
                <a:gd name="T72" fmla="*/ 929 h 92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64" h="929">
                  <a:moveTo>
                    <a:pt x="0" y="410"/>
                  </a:moveTo>
                  <a:cubicBezTo>
                    <a:pt x="0" y="410"/>
                    <a:pt x="161" y="0"/>
                    <a:pt x="686" y="185"/>
                  </a:cubicBezTo>
                  <a:cubicBezTo>
                    <a:pt x="686" y="185"/>
                    <a:pt x="820" y="234"/>
                    <a:pt x="981" y="386"/>
                  </a:cubicBezTo>
                  <a:cubicBezTo>
                    <a:pt x="981" y="386"/>
                    <a:pt x="1111" y="525"/>
                    <a:pt x="1199" y="628"/>
                  </a:cubicBezTo>
                  <a:cubicBezTo>
                    <a:pt x="1199" y="628"/>
                    <a:pt x="1314" y="765"/>
                    <a:pt x="1527" y="707"/>
                  </a:cubicBezTo>
                  <a:cubicBezTo>
                    <a:pt x="1527" y="707"/>
                    <a:pt x="1636" y="674"/>
                    <a:pt x="1627" y="534"/>
                  </a:cubicBezTo>
                  <a:cubicBezTo>
                    <a:pt x="1627" y="534"/>
                    <a:pt x="1615" y="410"/>
                    <a:pt x="1509" y="440"/>
                  </a:cubicBezTo>
                  <a:cubicBezTo>
                    <a:pt x="1509" y="440"/>
                    <a:pt x="1445" y="458"/>
                    <a:pt x="1454" y="537"/>
                  </a:cubicBezTo>
                  <a:cubicBezTo>
                    <a:pt x="1454" y="537"/>
                    <a:pt x="1409" y="352"/>
                    <a:pt x="1560" y="355"/>
                  </a:cubicBezTo>
                  <a:cubicBezTo>
                    <a:pt x="1651" y="404"/>
                    <a:pt x="1651" y="404"/>
                    <a:pt x="1651" y="404"/>
                  </a:cubicBezTo>
                  <a:cubicBezTo>
                    <a:pt x="1651" y="404"/>
                    <a:pt x="1764" y="628"/>
                    <a:pt x="1530" y="735"/>
                  </a:cubicBezTo>
                  <a:cubicBezTo>
                    <a:pt x="1530" y="735"/>
                    <a:pt x="1430" y="783"/>
                    <a:pt x="1269" y="704"/>
                  </a:cubicBezTo>
                  <a:cubicBezTo>
                    <a:pt x="1269" y="704"/>
                    <a:pt x="1205" y="665"/>
                    <a:pt x="1141" y="589"/>
                  </a:cubicBezTo>
                  <a:cubicBezTo>
                    <a:pt x="1141" y="589"/>
                    <a:pt x="862" y="237"/>
                    <a:pt x="692" y="213"/>
                  </a:cubicBezTo>
                  <a:cubicBezTo>
                    <a:pt x="692" y="213"/>
                    <a:pt x="1017" y="364"/>
                    <a:pt x="938" y="701"/>
                  </a:cubicBezTo>
                  <a:cubicBezTo>
                    <a:pt x="938" y="701"/>
                    <a:pt x="871" y="929"/>
                    <a:pt x="580" y="865"/>
                  </a:cubicBezTo>
                  <a:cubicBezTo>
                    <a:pt x="580" y="865"/>
                    <a:pt x="468" y="838"/>
                    <a:pt x="383" y="671"/>
                  </a:cubicBezTo>
                  <a:cubicBezTo>
                    <a:pt x="383" y="671"/>
                    <a:pt x="449" y="765"/>
                    <a:pt x="562" y="723"/>
                  </a:cubicBezTo>
                  <a:cubicBezTo>
                    <a:pt x="562" y="723"/>
                    <a:pt x="583" y="692"/>
                    <a:pt x="592" y="677"/>
                  </a:cubicBezTo>
                  <a:cubicBezTo>
                    <a:pt x="738" y="434"/>
                    <a:pt x="887" y="628"/>
                    <a:pt x="887" y="628"/>
                  </a:cubicBezTo>
                  <a:cubicBezTo>
                    <a:pt x="887" y="628"/>
                    <a:pt x="938" y="295"/>
                    <a:pt x="553" y="176"/>
                  </a:cubicBezTo>
                  <a:cubicBezTo>
                    <a:pt x="553" y="176"/>
                    <a:pt x="195" y="61"/>
                    <a:pt x="3" y="434"/>
                  </a:cubicBezTo>
                  <a:cubicBezTo>
                    <a:pt x="0" y="410"/>
                    <a:pt x="0" y="410"/>
                    <a:pt x="0" y="410"/>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lstStyle/>
            <a:p>
              <a:pPr>
                <a:defRPr/>
              </a:pPr>
              <a:endParaRPr lang="en-US">
                <a:latin typeface="Arial" charset="0"/>
              </a:endParaRPr>
            </a:p>
          </p:txBody>
        </p:sp>
        <p:grpSp>
          <p:nvGrpSpPr>
            <p:cNvPr id="5158" name="Group 89"/>
            <p:cNvGrpSpPr>
              <a:grpSpLocks/>
            </p:cNvGrpSpPr>
            <p:nvPr/>
          </p:nvGrpSpPr>
          <p:grpSpPr bwMode="auto">
            <a:xfrm rot="11533076" flipH="1">
              <a:off x="5494" y="355"/>
              <a:ext cx="54" cy="56"/>
              <a:chOff x="-1981" y="1707"/>
              <a:chExt cx="1112" cy="1148"/>
            </a:xfrm>
          </p:grpSpPr>
          <p:sp>
            <p:nvSpPr>
              <p:cNvPr id="1114" name="Freeform 90"/>
              <p:cNvSpPr>
                <a:spLocks/>
              </p:cNvSpPr>
              <p:nvPr/>
            </p:nvSpPr>
            <p:spPr bwMode="gray">
              <a:xfrm>
                <a:off x="-1410" y="2232"/>
                <a:ext cx="541" cy="316"/>
              </a:xfrm>
              <a:custGeom>
                <a:avLst/>
                <a:gdLst>
                  <a:gd name="T0" fmla="*/ 59 w 229"/>
                  <a:gd name="T1" fmla="*/ 86 h 134"/>
                  <a:gd name="T2" fmla="*/ 166 w 229"/>
                  <a:gd name="T3" fmla="*/ 127 h 134"/>
                  <a:gd name="T4" fmla="*/ 229 w 229"/>
                  <a:gd name="T5" fmla="*/ 99 h 134"/>
                  <a:gd name="T6" fmla="*/ 195 w 229"/>
                  <a:gd name="T7" fmla="*/ 39 h 134"/>
                  <a:gd name="T8" fmla="*/ 85 w 229"/>
                  <a:gd name="T9" fmla="*/ 7 h 134"/>
                  <a:gd name="T10" fmla="*/ 39 w 229"/>
                  <a:gd name="T11" fmla="*/ 35 h 134"/>
                  <a:gd name="T12" fmla="*/ 59 w 229"/>
                  <a:gd name="T13" fmla="*/ 86 h 134"/>
                  <a:gd name="T14" fmla="*/ 0 60000 65536"/>
                  <a:gd name="T15" fmla="*/ 0 60000 65536"/>
                  <a:gd name="T16" fmla="*/ 0 60000 65536"/>
                  <a:gd name="T17" fmla="*/ 0 60000 65536"/>
                  <a:gd name="T18" fmla="*/ 0 60000 65536"/>
                  <a:gd name="T19" fmla="*/ 0 60000 65536"/>
                  <a:gd name="T20" fmla="*/ 0 60000 65536"/>
                  <a:gd name="T21" fmla="*/ 0 w 229"/>
                  <a:gd name="T22" fmla="*/ 0 h 134"/>
                  <a:gd name="T23" fmla="*/ 229 w 229"/>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134">
                    <a:moveTo>
                      <a:pt x="59" y="86"/>
                    </a:moveTo>
                    <a:cubicBezTo>
                      <a:pt x="88" y="118"/>
                      <a:pt x="129" y="134"/>
                      <a:pt x="166" y="127"/>
                    </a:cubicBezTo>
                    <a:cubicBezTo>
                      <a:pt x="202" y="122"/>
                      <a:pt x="229" y="99"/>
                      <a:pt x="229" y="99"/>
                    </a:cubicBezTo>
                    <a:cubicBezTo>
                      <a:pt x="229" y="99"/>
                      <a:pt x="222" y="65"/>
                      <a:pt x="195" y="39"/>
                    </a:cubicBezTo>
                    <a:cubicBezTo>
                      <a:pt x="169" y="11"/>
                      <a:pt x="127" y="0"/>
                      <a:pt x="85" y="7"/>
                    </a:cubicBezTo>
                    <a:cubicBezTo>
                      <a:pt x="1" y="22"/>
                      <a:pt x="41" y="30"/>
                      <a:pt x="39" y="35"/>
                    </a:cubicBezTo>
                    <a:cubicBezTo>
                      <a:pt x="36" y="41"/>
                      <a:pt x="0" y="26"/>
                      <a:pt x="59" y="86"/>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vert="eaVert"/>
              <a:lstStyle/>
              <a:p>
                <a:pPr>
                  <a:defRPr/>
                </a:pPr>
                <a:endParaRPr lang="en-US">
                  <a:latin typeface="Arial" charset="0"/>
                </a:endParaRPr>
              </a:p>
            </p:txBody>
          </p:sp>
          <p:sp>
            <p:nvSpPr>
              <p:cNvPr id="1115" name="Freeform 91"/>
              <p:cNvSpPr>
                <a:spLocks/>
              </p:cNvSpPr>
              <p:nvPr/>
            </p:nvSpPr>
            <p:spPr bwMode="gray">
              <a:xfrm>
                <a:off x="-1511" y="2298"/>
                <a:ext cx="314" cy="557"/>
              </a:xfrm>
              <a:custGeom>
                <a:avLst/>
                <a:gdLst>
                  <a:gd name="T0" fmla="*/ 13 w 133"/>
                  <a:gd name="T1" fmla="*/ 82 h 236"/>
                  <a:gd name="T2" fmla="*/ 31 w 133"/>
                  <a:gd name="T3" fmla="*/ 195 h 236"/>
                  <a:gd name="T4" fmla="*/ 87 w 133"/>
                  <a:gd name="T5" fmla="*/ 235 h 236"/>
                  <a:gd name="T6" fmla="*/ 122 w 133"/>
                  <a:gd name="T7" fmla="*/ 176 h 236"/>
                  <a:gd name="T8" fmla="*/ 94 w 133"/>
                  <a:gd name="T9" fmla="*/ 65 h 236"/>
                  <a:gd name="T10" fmla="*/ 47 w 133"/>
                  <a:gd name="T11" fmla="*/ 39 h 236"/>
                  <a:gd name="T12" fmla="*/ 13 w 133"/>
                  <a:gd name="T13" fmla="*/ 82 h 236"/>
                  <a:gd name="T14" fmla="*/ 0 60000 65536"/>
                  <a:gd name="T15" fmla="*/ 0 60000 65536"/>
                  <a:gd name="T16" fmla="*/ 0 60000 65536"/>
                  <a:gd name="T17" fmla="*/ 0 60000 65536"/>
                  <a:gd name="T18" fmla="*/ 0 60000 65536"/>
                  <a:gd name="T19" fmla="*/ 0 60000 65536"/>
                  <a:gd name="T20" fmla="*/ 0 60000 65536"/>
                  <a:gd name="T21" fmla="*/ 0 w 133"/>
                  <a:gd name="T22" fmla="*/ 0 h 236"/>
                  <a:gd name="T23" fmla="*/ 133 w 133"/>
                  <a:gd name="T24" fmla="*/ 236 h 2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236">
                    <a:moveTo>
                      <a:pt x="13" y="82"/>
                    </a:moveTo>
                    <a:cubicBezTo>
                      <a:pt x="0" y="123"/>
                      <a:pt x="6" y="166"/>
                      <a:pt x="31" y="195"/>
                    </a:cubicBezTo>
                    <a:cubicBezTo>
                      <a:pt x="53" y="225"/>
                      <a:pt x="87" y="236"/>
                      <a:pt x="87" y="235"/>
                    </a:cubicBezTo>
                    <a:cubicBezTo>
                      <a:pt x="86" y="236"/>
                      <a:pt x="113" y="212"/>
                      <a:pt x="122" y="176"/>
                    </a:cubicBezTo>
                    <a:cubicBezTo>
                      <a:pt x="133" y="140"/>
                      <a:pt x="122" y="98"/>
                      <a:pt x="94" y="65"/>
                    </a:cubicBezTo>
                    <a:cubicBezTo>
                      <a:pt x="40" y="0"/>
                      <a:pt x="53" y="38"/>
                      <a:pt x="47" y="39"/>
                    </a:cubicBezTo>
                    <a:cubicBezTo>
                      <a:pt x="40" y="40"/>
                      <a:pt x="37" y="1"/>
                      <a:pt x="13" y="82"/>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vert="eaVert"/>
              <a:lstStyle/>
              <a:p>
                <a:pPr>
                  <a:defRPr/>
                </a:pPr>
                <a:endParaRPr lang="en-US">
                  <a:latin typeface="Arial" charset="0"/>
                </a:endParaRPr>
              </a:p>
            </p:txBody>
          </p:sp>
          <p:sp>
            <p:nvSpPr>
              <p:cNvPr id="1116" name="Freeform 92"/>
              <p:cNvSpPr>
                <a:spLocks/>
              </p:cNvSpPr>
              <p:nvPr/>
            </p:nvSpPr>
            <p:spPr bwMode="gray">
              <a:xfrm>
                <a:off x="-1880" y="2291"/>
                <a:ext cx="447" cy="406"/>
              </a:xfrm>
              <a:custGeom>
                <a:avLst/>
                <a:gdLst>
                  <a:gd name="T0" fmla="*/ 103 w 189"/>
                  <a:gd name="T1" fmla="*/ 20 h 172"/>
                  <a:gd name="T2" fmla="*/ 15 w 189"/>
                  <a:gd name="T3" fmla="*/ 92 h 172"/>
                  <a:gd name="T4" fmla="*/ 8 w 189"/>
                  <a:gd name="T5" fmla="*/ 161 h 172"/>
                  <a:gd name="T6" fmla="*/ 77 w 189"/>
                  <a:gd name="T7" fmla="*/ 162 h 172"/>
                  <a:gd name="T8" fmla="*/ 159 w 189"/>
                  <a:gd name="T9" fmla="*/ 82 h 172"/>
                  <a:gd name="T10" fmla="*/ 158 w 189"/>
                  <a:gd name="T11" fmla="*/ 28 h 172"/>
                  <a:gd name="T12" fmla="*/ 103 w 189"/>
                  <a:gd name="T13" fmla="*/ 20 h 172"/>
                  <a:gd name="T14" fmla="*/ 0 60000 65536"/>
                  <a:gd name="T15" fmla="*/ 0 60000 65536"/>
                  <a:gd name="T16" fmla="*/ 0 60000 65536"/>
                  <a:gd name="T17" fmla="*/ 0 60000 65536"/>
                  <a:gd name="T18" fmla="*/ 0 60000 65536"/>
                  <a:gd name="T19" fmla="*/ 0 60000 65536"/>
                  <a:gd name="T20" fmla="*/ 0 60000 65536"/>
                  <a:gd name="T21" fmla="*/ 0 w 189"/>
                  <a:gd name="T22" fmla="*/ 0 h 172"/>
                  <a:gd name="T23" fmla="*/ 189 w 189"/>
                  <a:gd name="T24" fmla="*/ 172 h 1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9" h="172">
                    <a:moveTo>
                      <a:pt x="103" y="20"/>
                    </a:moveTo>
                    <a:cubicBezTo>
                      <a:pt x="62" y="29"/>
                      <a:pt x="28" y="56"/>
                      <a:pt x="15" y="92"/>
                    </a:cubicBezTo>
                    <a:cubicBezTo>
                      <a:pt x="0" y="126"/>
                      <a:pt x="8" y="161"/>
                      <a:pt x="8" y="161"/>
                    </a:cubicBezTo>
                    <a:cubicBezTo>
                      <a:pt x="7" y="161"/>
                      <a:pt x="41" y="172"/>
                      <a:pt x="77" y="162"/>
                    </a:cubicBezTo>
                    <a:cubicBezTo>
                      <a:pt x="113" y="153"/>
                      <a:pt x="144" y="122"/>
                      <a:pt x="159" y="82"/>
                    </a:cubicBezTo>
                    <a:cubicBezTo>
                      <a:pt x="189" y="3"/>
                      <a:pt x="162" y="32"/>
                      <a:pt x="158" y="28"/>
                    </a:cubicBezTo>
                    <a:cubicBezTo>
                      <a:pt x="154" y="23"/>
                      <a:pt x="186" y="0"/>
                      <a:pt x="103" y="20"/>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vert="eaVert"/>
              <a:lstStyle/>
              <a:p>
                <a:pPr>
                  <a:defRPr/>
                </a:pPr>
                <a:endParaRPr lang="en-US">
                  <a:latin typeface="Arial" charset="0"/>
                </a:endParaRPr>
              </a:p>
            </p:txBody>
          </p:sp>
          <p:sp>
            <p:nvSpPr>
              <p:cNvPr id="1117" name="Freeform 93"/>
              <p:cNvSpPr>
                <a:spLocks/>
              </p:cNvSpPr>
              <p:nvPr/>
            </p:nvSpPr>
            <p:spPr bwMode="gray">
              <a:xfrm>
                <a:off x="-1981" y="2014"/>
                <a:ext cx="541" cy="317"/>
              </a:xfrm>
              <a:custGeom>
                <a:avLst/>
                <a:gdLst>
                  <a:gd name="T0" fmla="*/ 171 w 229"/>
                  <a:gd name="T1" fmla="*/ 47 h 134"/>
                  <a:gd name="T2" fmla="*/ 64 w 229"/>
                  <a:gd name="T3" fmla="*/ 7 h 134"/>
                  <a:gd name="T4" fmla="*/ 1 w 229"/>
                  <a:gd name="T5" fmla="*/ 35 h 134"/>
                  <a:gd name="T6" fmla="*/ 34 w 229"/>
                  <a:gd name="T7" fmla="*/ 95 h 134"/>
                  <a:gd name="T8" fmla="*/ 144 w 229"/>
                  <a:gd name="T9" fmla="*/ 126 h 134"/>
                  <a:gd name="T10" fmla="*/ 191 w 229"/>
                  <a:gd name="T11" fmla="*/ 99 h 134"/>
                  <a:gd name="T12" fmla="*/ 171 w 229"/>
                  <a:gd name="T13" fmla="*/ 47 h 134"/>
                  <a:gd name="T14" fmla="*/ 0 60000 65536"/>
                  <a:gd name="T15" fmla="*/ 0 60000 65536"/>
                  <a:gd name="T16" fmla="*/ 0 60000 65536"/>
                  <a:gd name="T17" fmla="*/ 0 60000 65536"/>
                  <a:gd name="T18" fmla="*/ 0 60000 65536"/>
                  <a:gd name="T19" fmla="*/ 0 60000 65536"/>
                  <a:gd name="T20" fmla="*/ 0 60000 65536"/>
                  <a:gd name="T21" fmla="*/ 0 w 229"/>
                  <a:gd name="T22" fmla="*/ 0 h 134"/>
                  <a:gd name="T23" fmla="*/ 229 w 229"/>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134">
                    <a:moveTo>
                      <a:pt x="171" y="47"/>
                    </a:moveTo>
                    <a:cubicBezTo>
                      <a:pt x="142" y="16"/>
                      <a:pt x="101" y="0"/>
                      <a:pt x="64" y="7"/>
                    </a:cubicBezTo>
                    <a:cubicBezTo>
                      <a:pt x="27" y="12"/>
                      <a:pt x="0" y="35"/>
                      <a:pt x="1" y="35"/>
                    </a:cubicBezTo>
                    <a:cubicBezTo>
                      <a:pt x="1" y="34"/>
                      <a:pt x="8" y="69"/>
                      <a:pt x="34" y="95"/>
                    </a:cubicBezTo>
                    <a:cubicBezTo>
                      <a:pt x="60" y="123"/>
                      <a:pt x="102" y="134"/>
                      <a:pt x="144" y="126"/>
                    </a:cubicBezTo>
                    <a:cubicBezTo>
                      <a:pt x="228" y="112"/>
                      <a:pt x="189" y="104"/>
                      <a:pt x="191" y="99"/>
                    </a:cubicBezTo>
                    <a:cubicBezTo>
                      <a:pt x="193" y="93"/>
                      <a:pt x="229" y="108"/>
                      <a:pt x="171" y="47"/>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vert="eaVert"/>
              <a:lstStyle/>
              <a:p>
                <a:pPr>
                  <a:defRPr/>
                </a:pPr>
                <a:endParaRPr lang="en-US">
                  <a:latin typeface="Arial" charset="0"/>
                </a:endParaRPr>
              </a:p>
            </p:txBody>
          </p:sp>
          <p:sp>
            <p:nvSpPr>
              <p:cNvPr id="1118" name="Freeform 94"/>
              <p:cNvSpPr>
                <a:spLocks/>
              </p:cNvSpPr>
              <p:nvPr/>
            </p:nvSpPr>
            <p:spPr bwMode="gray">
              <a:xfrm>
                <a:off x="-1651" y="1707"/>
                <a:ext cx="312" cy="558"/>
              </a:xfrm>
              <a:custGeom>
                <a:avLst/>
                <a:gdLst>
                  <a:gd name="T0" fmla="*/ 120 w 132"/>
                  <a:gd name="T1" fmla="*/ 154 h 236"/>
                  <a:gd name="T2" fmla="*/ 102 w 132"/>
                  <a:gd name="T3" fmla="*/ 41 h 236"/>
                  <a:gd name="T4" fmla="*/ 46 w 132"/>
                  <a:gd name="T5" fmla="*/ 0 h 236"/>
                  <a:gd name="T6" fmla="*/ 10 w 132"/>
                  <a:gd name="T7" fmla="*/ 60 h 236"/>
                  <a:gd name="T8" fmla="*/ 38 w 132"/>
                  <a:gd name="T9" fmla="*/ 171 h 236"/>
                  <a:gd name="T10" fmla="*/ 86 w 132"/>
                  <a:gd name="T11" fmla="*/ 197 h 236"/>
                  <a:gd name="T12" fmla="*/ 120 w 132"/>
                  <a:gd name="T13" fmla="*/ 154 h 236"/>
                  <a:gd name="T14" fmla="*/ 0 60000 65536"/>
                  <a:gd name="T15" fmla="*/ 0 60000 65536"/>
                  <a:gd name="T16" fmla="*/ 0 60000 65536"/>
                  <a:gd name="T17" fmla="*/ 0 60000 65536"/>
                  <a:gd name="T18" fmla="*/ 0 60000 65536"/>
                  <a:gd name="T19" fmla="*/ 0 60000 65536"/>
                  <a:gd name="T20" fmla="*/ 0 60000 65536"/>
                  <a:gd name="T21" fmla="*/ 0 w 132"/>
                  <a:gd name="T22" fmla="*/ 0 h 236"/>
                  <a:gd name="T23" fmla="*/ 132 w 132"/>
                  <a:gd name="T24" fmla="*/ 236 h 2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236">
                    <a:moveTo>
                      <a:pt x="120" y="154"/>
                    </a:moveTo>
                    <a:cubicBezTo>
                      <a:pt x="132" y="113"/>
                      <a:pt x="126" y="70"/>
                      <a:pt x="102" y="41"/>
                    </a:cubicBezTo>
                    <a:cubicBezTo>
                      <a:pt x="79" y="11"/>
                      <a:pt x="45" y="0"/>
                      <a:pt x="46" y="0"/>
                    </a:cubicBezTo>
                    <a:cubicBezTo>
                      <a:pt x="46" y="0"/>
                      <a:pt x="20" y="24"/>
                      <a:pt x="10" y="60"/>
                    </a:cubicBezTo>
                    <a:cubicBezTo>
                      <a:pt x="0" y="96"/>
                      <a:pt x="11" y="138"/>
                      <a:pt x="38" y="171"/>
                    </a:cubicBezTo>
                    <a:cubicBezTo>
                      <a:pt x="92" y="236"/>
                      <a:pt x="80" y="198"/>
                      <a:pt x="86" y="197"/>
                    </a:cubicBezTo>
                    <a:cubicBezTo>
                      <a:pt x="92" y="196"/>
                      <a:pt x="96" y="235"/>
                      <a:pt x="120" y="154"/>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vert="eaVert"/>
              <a:lstStyle/>
              <a:p>
                <a:pPr>
                  <a:defRPr/>
                </a:pPr>
                <a:endParaRPr lang="en-US">
                  <a:latin typeface="Arial" charset="0"/>
                </a:endParaRPr>
              </a:p>
            </p:txBody>
          </p:sp>
          <p:sp>
            <p:nvSpPr>
              <p:cNvPr id="1119" name="Freeform 95"/>
              <p:cNvSpPr>
                <a:spLocks/>
              </p:cNvSpPr>
              <p:nvPr/>
            </p:nvSpPr>
            <p:spPr bwMode="gray">
              <a:xfrm>
                <a:off x="-1414" y="1865"/>
                <a:ext cx="444" cy="407"/>
              </a:xfrm>
              <a:custGeom>
                <a:avLst/>
                <a:gdLst>
                  <a:gd name="T0" fmla="*/ 85 w 188"/>
                  <a:gd name="T1" fmla="*/ 152 h 172"/>
                  <a:gd name="T2" fmla="*/ 174 w 188"/>
                  <a:gd name="T3" fmla="*/ 80 h 172"/>
                  <a:gd name="T4" fmla="*/ 181 w 188"/>
                  <a:gd name="T5" fmla="*/ 11 h 172"/>
                  <a:gd name="T6" fmla="*/ 112 w 188"/>
                  <a:gd name="T7" fmla="*/ 10 h 172"/>
                  <a:gd name="T8" fmla="*/ 30 w 188"/>
                  <a:gd name="T9" fmla="*/ 90 h 172"/>
                  <a:gd name="T10" fmla="*/ 31 w 188"/>
                  <a:gd name="T11" fmla="*/ 144 h 172"/>
                  <a:gd name="T12" fmla="*/ 85 w 188"/>
                  <a:gd name="T13" fmla="*/ 152 h 172"/>
                  <a:gd name="T14" fmla="*/ 0 60000 65536"/>
                  <a:gd name="T15" fmla="*/ 0 60000 65536"/>
                  <a:gd name="T16" fmla="*/ 0 60000 65536"/>
                  <a:gd name="T17" fmla="*/ 0 60000 65536"/>
                  <a:gd name="T18" fmla="*/ 0 60000 65536"/>
                  <a:gd name="T19" fmla="*/ 0 60000 65536"/>
                  <a:gd name="T20" fmla="*/ 0 60000 65536"/>
                  <a:gd name="T21" fmla="*/ 0 w 188"/>
                  <a:gd name="T22" fmla="*/ 0 h 172"/>
                  <a:gd name="T23" fmla="*/ 188 w 188"/>
                  <a:gd name="T24" fmla="*/ 172 h 1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172">
                    <a:moveTo>
                      <a:pt x="85" y="152"/>
                    </a:moveTo>
                    <a:cubicBezTo>
                      <a:pt x="127" y="143"/>
                      <a:pt x="161" y="116"/>
                      <a:pt x="174" y="80"/>
                    </a:cubicBezTo>
                    <a:cubicBezTo>
                      <a:pt x="188" y="46"/>
                      <a:pt x="181" y="11"/>
                      <a:pt x="181" y="11"/>
                    </a:cubicBezTo>
                    <a:cubicBezTo>
                      <a:pt x="181" y="11"/>
                      <a:pt x="147" y="0"/>
                      <a:pt x="112" y="10"/>
                    </a:cubicBezTo>
                    <a:cubicBezTo>
                      <a:pt x="75" y="19"/>
                      <a:pt x="44" y="50"/>
                      <a:pt x="30" y="90"/>
                    </a:cubicBezTo>
                    <a:cubicBezTo>
                      <a:pt x="0" y="169"/>
                      <a:pt x="27" y="140"/>
                      <a:pt x="31" y="144"/>
                    </a:cubicBezTo>
                    <a:cubicBezTo>
                      <a:pt x="35" y="149"/>
                      <a:pt x="2" y="172"/>
                      <a:pt x="85" y="152"/>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vert="eaVert"/>
              <a:lstStyle/>
              <a:p>
                <a:pPr>
                  <a:defRPr/>
                </a:pPr>
                <a:endParaRPr lang="en-US">
                  <a:latin typeface="Arial" charset="0"/>
                </a:endParaRPr>
              </a:p>
            </p:txBody>
          </p:sp>
        </p:grpSp>
      </p:grpSp>
      <p:sp>
        <p:nvSpPr>
          <p:cNvPr id="1120" name="Freeform 96"/>
          <p:cNvSpPr>
            <a:spLocks/>
          </p:cNvSpPr>
          <p:nvPr/>
        </p:nvSpPr>
        <p:spPr bwMode="gray">
          <a:xfrm rot="6731351" flipH="1">
            <a:off x="7723981" y="594520"/>
            <a:ext cx="288925" cy="411162"/>
          </a:xfrm>
          <a:custGeom>
            <a:avLst/>
            <a:gdLst>
              <a:gd name="T0" fmla="*/ 692 w 733"/>
              <a:gd name="T1" fmla="*/ 70 h 1044"/>
              <a:gd name="T2" fmla="*/ 50 w 733"/>
              <a:gd name="T3" fmla="*/ 556 h 1044"/>
              <a:gd name="T4" fmla="*/ 392 w 733"/>
              <a:gd name="T5" fmla="*/ 1007 h 1044"/>
              <a:gd name="T6" fmla="*/ 709 w 733"/>
              <a:gd name="T7" fmla="*/ 767 h 1044"/>
              <a:gd name="T8" fmla="*/ 540 w 733"/>
              <a:gd name="T9" fmla="*/ 544 h 1044"/>
              <a:gd name="T10" fmla="*/ 384 w 733"/>
              <a:gd name="T11" fmla="*/ 663 h 1044"/>
              <a:gd name="T12" fmla="*/ 467 w 733"/>
              <a:gd name="T13" fmla="*/ 773 h 1044"/>
              <a:gd name="T14" fmla="*/ 544 w 733"/>
              <a:gd name="T15" fmla="*/ 714 h 1044"/>
              <a:gd name="T16" fmla="*/ 503 w 733"/>
              <a:gd name="T17" fmla="*/ 660 h 1044"/>
              <a:gd name="T18" fmla="*/ 503 w 733"/>
              <a:gd name="T19" fmla="*/ 660 h 1044"/>
              <a:gd name="T20" fmla="*/ 546 w 733"/>
              <a:gd name="T21" fmla="*/ 717 h 1044"/>
              <a:gd name="T22" fmla="*/ 466 w 733"/>
              <a:gd name="T23" fmla="*/ 778 h 1044"/>
              <a:gd name="T24" fmla="*/ 379 w 733"/>
              <a:gd name="T25" fmla="*/ 663 h 1044"/>
              <a:gd name="T26" fmla="*/ 542 w 733"/>
              <a:gd name="T27" fmla="*/ 540 h 1044"/>
              <a:gd name="T28" fmla="*/ 718 w 733"/>
              <a:gd name="T29" fmla="*/ 772 h 1044"/>
              <a:gd name="T30" fmla="*/ 387 w 733"/>
              <a:gd name="T31" fmla="*/ 1022 h 1044"/>
              <a:gd name="T32" fmla="*/ 31 w 733"/>
              <a:gd name="T33" fmla="*/ 552 h 1044"/>
              <a:gd name="T34" fmla="*/ 700 w 733"/>
              <a:gd name="T35" fmla="*/ 45 h 1044"/>
              <a:gd name="T36" fmla="*/ 692 w 733"/>
              <a:gd name="T37" fmla="*/ 70 h 10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33"/>
              <a:gd name="T58" fmla="*/ 0 h 1044"/>
              <a:gd name="T59" fmla="*/ 733 w 733"/>
              <a:gd name="T60" fmla="*/ 1044 h 10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33" h="1044">
                <a:moveTo>
                  <a:pt x="692" y="70"/>
                </a:moveTo>
                <a:cubicBezTo>
                  <a:pt x="381" y="27"/>
                  <a:pt x="93" y="245"/>
                  <a:pt x="50" y="556"/>
                </a:cubicBezTo>
                <a:cubicBezTo>
                  <a:pt x="20" y="775"/>
                  <a:pt x="173" y="977"/>
                  <a:pt x="392" y="1007"/>
                </a:cubicBezTo>
                <a:cubicBezTo>
                  <a:pt x="546" y="1029"/>
                  <a:pt x="688" y="921"/>
                  <a:pt x="709" y="767"/>
                </a:cubicBezTo>
                <a:cubicBezTo>
                  <a:pt x="724" y="659"/>
                  <a:pt x="648" y="559"/>
                  <a:pt x="540" y="544"/>
                </a:cubicBezTo>
                <a:cubicBezTo>
                  <a:pt x="464" y="534"/>
                  <a:pt x="394" y="587"/>
                  <a:pt x="384" y="663"/>
                </a:cubicBezTo>
                <a:cubicBezTo>
                  <a:pt x="377" y="716"/>
                  <a:pt x="414" y="766"/>
                  <a:pt x="467" y="773"/>
                </a:cubicBezTo>
                <a:cubicBezTo>
                  <a:pt x="505" y="778"/>
                  <a:pt x="539" y="752"/>
                  <a:pt x="544" y="714"/>
                </a:cubicBezTo>
                <a:cubicBezTo>
                  <a:pt x="548" y="688"/>
                  <a:pt x="530" y="664"/>
                  <a:pt x="503" y="660"/>
                </a:cubicBezTo>
                <a:cubicBezTo>
                  <a:pt x="503" y="660"/>
                  <a:pt x="503" y="660"/>
                  <a:pt x="503" y="660"/>
                </a:cubicBezTo>
                <a:cubicBezTo>
                  <a:pt x="531" y="664"/>
                  <a:pt x="550" y="689"/>
                  <a:pt x="546" y="717"/>
                </a:cubicBezTo>
                <a:cubicBezTo>
                  <a:pt x="541" y="756"/>
                  <a:pt x="505" y="783"/>
                  <a:pt x="466" y="778"/>
                </a:cubicBezTo>
                <a:cubicBezTo>
                  <a:pt x="410" y="770"/>
                  <a:pt x="371" y="719"/>
                  <a:pt x="379" y="663"/>
                </a:cubicBezTo>
                <a:cubicBezTo>
                  <a:pt x="390" y="584"/>
                  <a:pt x="463" y="529"/>
                  <a:pt x="542" y="540"/>
                </a:cubicBezTo>
                <a:cubicBezTo>
                  <a:pt x="654" y="555"/>
                  <a:pt x="733" y="659"/>
                  <a:pt x="718" y="772"/>
                </a:cubicBezTo>
                <a:cubicBezTo>
                  <a:pt x="696" y="932"/>
                  <a:pt x="548" y="1044"/>
                  <a:pt x="387" y="1022"/>
                </a:cubicBezTo>
                <a:cubicBezTo>
                  <a:pt x="159" y="990"/>
                  <a:pt x="0" y="780"/>
                  <a:pt x="31" y="552"/>
                </a:cubicBezTo>
                <a:cubicBezTo>
                  <a:pt x="76" y="227"/>
                  <a:pt x="375" y="0"/>
                  <a:pt x="700" y="45"/>
                </a:cubicBezTo>
                <a:lnTo>
                  <a:pt x="692" y="70"/>
                </a:lnTo>
                <a:close/>
              </a:path>
            </a:pathLst>
          </a:custGeom>
          <a:solidFill>
            <a:srgbClr val="FFFF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lstStyle/>
          <a:p>
            <a:pPr>
              <a:defRPr/>
            </a:pPr>
            <a:endParaRPr lang="en-US">
              <a:latin typeface="Arial" charset="0"/>
            </a:endParaRPr>
          </a:p>
        </p:txBody>
      </p:sp>
      <p:sp>
        <p:nvSpPr>
          <p:cNvPr id="1121" name="Freeform 97"/>
          <p:cNvSpPr>
            <a:spLocks/>
          </p:cNvSpPr>
          <p:nvPr/>
        </p:nvSpPr>
        <p:spPr bwMode="gray">
          <a:xfrm rot="18611476" flipH="1">
            <a:off x="7813675" y="169863"/>
            <a:ext cx="530225" cy="228600"/>
          </a:xfrm>
          <a:custGeom>
            <a:avLst/>
            <a:gdLst>
              <a:gd name="T0" fmla="*/ 0 w 1764"/>
              <a:gd name="T1" fmla="*/ 410 h 929"/>
              <a:gd name="T2" fmla="*/ 686 w 1764"/>
              <a:gd name="T3" fmla="*/ 185 h 929"/>
              <a:gd name="T4" fmla="*/ 981 w 1764"/>
              <a:gd name="T5" fmla="*/ 386 h 929"/>
              <a:gd name="T6" fmla="*/ 1199 w 1764"/>
              <a:gd name="T7" fmla="*/ 628 h 929"/>
              <a:gd name="T8" fmla="*/ 1527 w 1764"/>
              <a:gd name="T9" fmla="*/ 707 h 929"/>
              <a:gd name="T10" fmla="*/ 1627 w 1764"/>
              <a:gd name="T11" fmla="*/ 534 h 929"/>
              <a:gd name="T12" fmla="*/ 1509 w 1764"/>
              <a:gd name="T13" fmla="*/ 440 h 929"/>
              <a:gd name="T14" fmla="*/ 1454 w 1764"/>
              <a:gd name="T15" fmla="*/ 537 h 929"/>
              <a:gd name="T16" fmla="*/ 1560 w 1764"/>
              <a:gd name="T17" fmla="*/ 355 h 929"/>
              <a:gd name="T18" fmla="*/ 1651 w 1764"/>
              <a:gd name="T19" fmla="*/ 404 h 929"/>
              <a:gd name="T20" fmla="*/ 1530 w 1764"/>
              <a:gd name="T21" fmla="*/ 735 h 929"/>
              <a:gd name="T22" fmla="*/ 1269 w 1764"/>
              <a:gd name="T23" fmla="*/ 704 h 929"/>
              <a:gd name="T24" fmla="*/ 1141 w 1764"/>
              <a:gd name="T25" fmla="*/ 589 h 929"/>
              <a:gd name="T26" fmla="*/ 692 w 1764"/>
              <a:gd name="T27" fmla="*/ 213 h 929"/>
              <a:gd name="T28" fmla="*/ 938 w 1764"/>
              <a:gd name="T29" fmla="*/ 701 h 929"/>
              <a:gd name="T30" fmla="*/ 580 w 1764"/>
              <a:gd name="T31" fmla="*/ 865 h 929"/>
              <a:gd name="T32" fmla="*/ 383 w 1764"/>
              <a:gd name="T33" fmla="*/ 671 h 929"/>
              <a:gd name="T34" fmla="*/ 562 w 1764"/>
              <a:gd name="T35" fmla="*/ 723 h 929"/>
              <a:gd name="T36" fmla="*/ 592 w 1764"/>
              <a:gd name="T37" fmla="*/ 677 h 929"/>
              <a:gd name="T38" fmla="*/ 887 w 1764"/>
              <a:gd name="T39" fmla="*/ 628 h 929"/>
              <a:gd name="T40" fmla="*/ 553 w 1764"/>
              <a:gd name="T41" fmla="*/ 176 h 929"/>
              <a:gd name="T42" fmla="*/ 3 w 1764"/>
              <a:gd name="T43" fmla="*/ 434 h 929"/>
              <a:gd name="T44" fmla="*/ 0 w 1764"/>
              <a:gd name="T45" fmla="*/ 410 h 9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64"/>
              <a:gd name="T70" fmla="*/ 0 h 929"/>
              <a:gd name="T71" fmla="*/ 1764 w 1764"/>
              <a:gd name="T72" fmla="*/ 929 h 92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64" h="929">
                <a:moveTo>
                  <a:pt x="0" y="410"/>
                </a:moveTo>
                <a:cubicBezTo>
                  <a:pt x="0" y="410"/>
                  <a:pt x="161" y="0"/>
                  <a:pt x="686" y="185"/>
                </a:cubicBezTo>
                <a:cubicBezTo>
                  <a:pt x="686" y="185"/>
                  <a:pt x="820" y="234"/>
                  <a:pt x="981" y="386"/>
                </a:cubicBezTo>
                <a:cubicBezTo>
                  <a:pt x="981" y="386"/>
                  <a:pt x="1111" y="525"/>
                  <a:pt x="1199" y="628"/>
                </a:cubicBezTo>
                <a:cubicBezTo>
                  <a:pt x="1199" y="628"/>
                  <a:pt x="1314" y="765"/>
                  <a:pt x="1527" y="707"/>
                </a:cubicBezTo>
                <a:cubicBezTo>
                  <a:pt x="1527" y="707"/>
                  <a:pt x="1636" y="674"/>
                  <a:pt x="1627" y="534"/>
                </a:cubicBezTo>
                <a:cubicBezTo>
                  <a:pt x="1627" y="534"/>
                  <a:pt x="1615" y="410"/>
                  <a:pt x="1509" y="440"/>
                </a:cubicBezTo>
                <a:cubicBezTo>
                  <a:pt x="1509" y="440"/>
                  <a:pt x="1445" y="458"/>
                  <a:pt x="1454" y="537"/>
                </a:cubicBezTo>
                <a:cubicBezTo>
                  <a:pt x="1454" y="537"/>
                  <a:pt x="1409" y="352"/>
                  <a:pt x="1560" y="355"/>
                </a:cubicBezTo>
                <a:cubicBezTo>
                  <a:pt x="1651" y="404"/>
                  <a:pt x="1651" y="404"/>
                  <a:pt x="1651" y="404"/>
                </a:cubicBezTo>
                <a:cubicBezTo>
                  <a:pt x="1651" y="404"/>
                  <a:pt x="1764" y="628"/>
                  <a:pt x="1530" y="735"/>
                </a:cubicBezTo>
                <a:cubicBezTo>
                  <a:pt x="1530" y="735"/>
                  <a:pt x="1430" y="783"/>
                  <a:pt x="1269" y="704"/>
                </a:cubicBezTo>
                <a:cubicBezTo>
                  <a:pt x="1269" y="704"/>
                  <a:pt x="1205" y="665"/>
                  <a:pt x="1141" y="589"/>
                </a:cubicBezTo>
                <a:cubicBezTo>
                  <a:pt x="1141" y="589"/>
                  <a:pt x="862" y="237"/>
                  <a:pt x="692" y="213"/>
                </a:cubicBezTo>
                <a:cubicBezTo>
                  <a:pt x="692" y="213"/>
                  <a:pt x="1017" y="364"/>
                  <a:pt x="938" y="701"/>
                </a:cubicBezTo>
                <a:cubicBezTo>
                  <a:pt x="938" y="701"/>
                  <a:pt x="871" y="929"/>
                  <a:pt x="580" y="865"/>
                </a:cubicBezTo>
                <a:cubicBezTo>
                  <a:pt x="580" y="865"/>
                  <a:pt x="468" y="838"/>
                  <a:pt x="383" y="671"/>
                </a:cubicBezTo>
                <a:cubicBezTo>
                  <a:pt x="383" y="671"/>
                  <a:pt x="449" y="765"/>
                  <a:pt x="562" y="723"/>
                </a:cubicBezTo>
                <a:cubicBezTo>
                  <a:pt x="562" y="723"/>
                  <a:pt x="583" y="692"/>
                  <a:pt x="592" y="677"/>
                </a:cubicBezTo>
                <a:cubicBezTo>
                  <a:pt x="738" y="434"/>
                  <a:pt x="887" y="628"/>
                  <a:pt x="887" y="628"/>
                </a:cubicBezTo>
                <a:cubicBezTo>
                  <a:pt x="887" y="628"/>
                  <a:pt x="938" y="295"/>
                  <a:pt x="553" y="176"/>
                </a:cubicBezTo>
                <a:cubicBezTo>
                  <a:pt x="553" y="176"/>
                  <a:pt x="195" y="61"/>
                  <a:pt x="3" y="434"/>
                </a:cubicBezTo>
                <a:cubicBezTo>
                  <a:pt x="0" y="410"/>
                  <a:pt x="0" y="410"/>
                  <a:pt x="0" y="410"/>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vert="eaVert"/>
          <a:lstStyle/>
          <a:p>
            <a:pPr>
              <a:defRPr/>
            </a:pPr>
            <a:endParaRPr lang="en-US">
              <a:latin typeface="Arial" charset="0"/>
            </a:endParaRPr>
          </a:p>
        </p:txBody>
      </p:sp>
      <p:sp>
        <p:nvSpPr>
          <p:cNvPr id="1122" name="Freeform 98"/>
          <p:cNvSpPr>
            <a:spLocks/>
          </p:cNvSpPr>
          <p:nvPr/>
        </p:nvSpPr>
        <p:spPr bwMode="gray">
          <a:xfrm rot="7748920">
            <a:off x="7547768" y="596107"/>
            <a:ext cx="379413" cy="165100"/>
          </a:xfrm>
          <a:custGeom>
            <a:avLst/>
            <a:gdLst>
              <a:gd name="T0" fmla="*/ 0 w 1764"/>
              <a:gd name="T1" fmla="*/ 410 h 929"/>
              <a:gd name="T2" fmla="*/ 686 w 1764"/>
              <a:gd name="T3" fmla="*/ 185 h 929"/>
              <a:gd name="T4" fmla="*/ 981 w 1764"/>
              <a:gd name="T5" fmla="*/ 386 h 929"/>
              <a:gd name="T6" fmla="*/ 1199 w 1764"/>
              <a:gd name="T7" fmla="*/ 628 h 929"/>
              <a:gd name="T8" fmla="*/ 1527 w 1764"/>
              <a:gd name="T9" fmla="*/ 707 h 929"/>
              <a:gd name="T10" fmla="*/ 1627 w 1764"/>
              <a:gd name="T11" fmla="*/ 534 h 929"/>
              <a:gd name="T12" fmla="*/ 1509 w 1764"/>
              <a:gd name="T13" fmla="*/ 440 h 929"/>
              <a:gd name="T14" fmla="*/ 1454 w 1764"/>
              <a:gd name="T15" fmla="*/ 537 h 929"/>
              <a:gd name="T16" fmla="*/ 1560 w 1764"/>
              <a:gd name="T17" fmla="*/ 355 h 929"/>
              <a:gd name="T18" fmla="*/ 1651 w 1764"/>
              <a:gd name="T19" fmla="*/ 404 h 929"/>
              <a:gd name="T20" fmla="*/ 1530 w 1764"/>
              <a:gd name="T21" fmla="*/ 735 h 929"/>
              <a:gd name="T22" fmla="*/ 1269 w 1764"/>
              <a:gd name="T23" fmla="*/ 704 h 929"/>
              <a:gd name="T24" fmla="*/ 1141 w 1764"/>
              <a:gd name="T25" fmla="*/ 589 h 929"/>
              <a:gd name="T26" fmla="*/ 692 w 1764"/>
              <a:gd name="T27" fmla="*/ 213 h 929"/>
              <a:gd name="T28" fmla="*/ 938 w 1764"/>
              <a:gd name="T29" fmla="*/ 701 h 929"/>
              <a:gd name="T30" fmla="*/ 580 w 1764"/>
              <a:gd name="T31" fmla="*/ 865 h 929"/>
              <a:gd name="T32" fmla="*/ 383 w 1764"/>
              <a:gd name="T33" fmla="*/ 671 h 929"/>
              <a:gd name="T34" fmla="*/ 562 w 1764"/>
              <a:gd name="T35" fmla="*/ 723 h 929"/>
              <a:gd name="T36" fmla="*/ 592 w 1764"/>
              <a:gd name="T37" fmla="*/ 677 h 929"/>
              <a:gd name="T38" fmla="*/ 887 w 1764"/>
              <a:gd name="T39" fmla="*/ 628 h 929"/>
              <a:gd name="T40" fmla="*/ 553 w 1764"/>
              <a:gd name="T41" fmla="*/ 176 h 929"/>
              <a:gd name="T42" fmla="*/ 3 w 1764"/>
              <a:gd name="T43" fmla="*/ 434 h 929"/>
              <a:gd name="T44" fmla="*/ 0 w 1764"/>
              <a:gd name="T45" fmla="*/ 410 h 9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64"/>
              <a:gd name="T70" fmla="*/ 0 h 929"/>
              <a:gd name="T71" fmla="*/ 1764 w 1764"/>
              <a:gd name="T72" fmla="*/ 929 h 92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64" h="929">
                <a:moveTo>
                  <a:pt x="0" y="410"/>
                </a:moveTo>
                <a:cubicBezTo>
                  <a:pt x="0" y="410"/>
                  <a:pt x="161" y="0"/>
                  <a:pt x="686" y="185"/>
                </a:cubicBezTo>
                <a:cubicBezTo>
                  <a:pt x="686" y="185"/>
                  <a:pt x="820" y="234"/>
                  <a:pt x="981" y="386"/>
                </a:cubicBezTo>
                <a:cubicBezTo>
                  <a:pt x="981" y="386"/>
                  <a:pt x="1111" y="525"/>
                  <a:pt x="1199" y="628"/>
                </a:cubicBezTo>
                <a:cubicBezTo>
                  <a:pt x="1199" y="628"/>
                  <a:pt x="1314" y="765"/>
                  <a:pt x="1527" y="707"/>
                </a:cubicBezTo>
                <a:cubicBezTo>
                  <a:pt x="1527" y="707"/>
                  <a:pt x="1636" y="674"/>
                  <a:pt x="1627" y="534"/>
                </a:cubicBezTo>
                <a:cubicBezTo>
                  <a:pt x="1627" y="534"/>
                  <a:pt x="1615" y="410"/>
                  <a:pt x="1509" y="440"/>
                </a:cubicBezTo>
                <a:cubicBezTo>
                  <a:pt x="1509" y="440"/>
                  <a:pt x="1445" y="458"/>
                  <a:pt x="1454" y="537"/>
                </a:cubicBezTo>
                <a:cubicBezTo>
                  <a:pt x="1454" y="537"/>
                  <a:pt x="1409" y="352"/>
                  <a:pt x="1560" y="355"/>
                </a:cubicBezTo>
                <a:cubicBezTo>
                  <a:pt x="1651" y="404"/>
                  <a:pt x="1651" y="404"/>
                  <a:pt x="1651" y="404"/>
                </a:cubicBezTo>
                <a:cubicBezTo>
                  <a:pt x="1651" y="404"/>
                  <a:pt x="1764" y="628"/>
                  <a:pt x="1530" y="735"/>
                </a:cubicBezTo>
                <a:cubicBezTo>
                  <a:pt x="1530" y="735"/>
                  <a:pt x="1430" y="783"/>
                  <a:pt x="1269" y="704"/>
                </a:cubicBezTo>
                <a:cubicBezTo>
                  <a:pt x="1269" y="704"/>
                  <a:pt x="1205" y="665"/>
                  <a:pt x="1141" y="589"/>
                </a:cubicBezTo>
                <a:cubicBezTo>
                  <a:pt x="1141" y="589"/>
                  <a:pt x="862" y="237"/>
                  <a:pt x="692" y="213"/>
                </a:cubicBezTo>
                <a:cubicBezTo>
                  <a:pt x="692" y="213"/>
                  <a:pt x="1017" y="364"/>
                  <a:pt x="938" y="701"/>
                </a:cubicBezTo>
                <a:cubicBezTo>
                  <a:pt x="938" y="701"/>
                  <a:pt x="871" y="929"/>
                  <a:pt x="580" y="865"/>
                </a:cubicBezTo>
                <a:cubicBezTo>
                  <a:pt x="580" y="865"/>
                  <a:pt x="468" y="838"/>
                  <a:pt x="383" y="671"/>
                </a:cubicBezTo>
                <a:cubicBezTo>
                  <a:pt x="383" y="671"/>
                  <a:pt x="449" y="765"/>
                  <a:pt x="562" y="723"/>
                </a:cubicBezTo>
                <a:cubicBezTo>
                  <a:pt x="562" y="723"/>
                  <a:pt x="583" y="692"/>
                  <a:pt x="592" y="677"/>
                </a:cubicBezTo>
                <a:cubicBezTo>
                  <a:pt x="738" y="434"/>
                  <a:pt x="887" y="628"/>
                  <a:pt x="887" y="628"/>
                </a:cubicBezTo>
                <a:cubicBezTo>
                  <a:pt x="887" y="628"/>
                  <a:pt x="938" y="295"/>
                  <a:pt x="553" y="176"/>
                </a:cubicBezTo>
                <a:cubicBezTo>
                  <a:pt x="553" y="176"/>
                  <a:pt x="195" y="61"/>
                  <a:pt x="3" y="434"/>
                </a:cubicBezTo>
                <a:cubicBezTo>
                  <a:pt x="0" y="410"/>
                  <a:pt x="0" y="410"/>
                  <a:pt x="0" y="410"/>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lstStyle/>
          <a:p>
            <a:pPr>
              <a:defRPr/>
            </a:pPr>
            <a:endParaRPr lang="en-US">
              <a:latin typeface="Arial" charset="0"/>
            </a:endParaRPr>
          </a:p>
        </p:txBody>
      </p:sp>
      <p:sp>
        <p:nvSpPr>
          <p:cNvPr id="1131" name="Freeform 107"/>
          <p:cNvSpPr>
            <a:spLocks/>
          </p:cNvSpPr>
          <p:nvPr/>
        </p:nvSpPr>
        <p:spPr bwMode="gray">
          <a:xfrm rot="10800000">
            <a:off x="6032500" y="139700"/>
            <a:ext cx="1171575" cy="479425"/>
          </a:xfrm>
          <a:custGeom>
            <a:avLst/>
            <a:gdLst>
              <a:gd name="T0" fmla="*/ 0 w 1764"/>
              <a:gd name="T1" fmla="*/ 410 h 929"/>
              <a:gd name="T2" fmla="*/ 686 w 1764"/>
              <a:gd name="T3" fmla="*/ 185 h 929"/>
              <a:gd name="T4" fmla="*/ 981 w 1764"/>
              <a:gd name="T5" fmla="*/ 386 h 929"/>
              <a:gd name="T6" fmla="*/ 1199 w 1764"/>
              <a:gd name="T7" fmla="*/ 628 h 929"/>
              <a:gd name="T8" fmla="*/ 1527 w 1764"/>
              <a:gd name="T9" fmla="*/ 707 h 929"/>
              <a:gd name="T10" fmla="*/ 1627 w 1764"/>
              <a:gd name="T11" fmla="*/ 534 h 929"/>
              <a:gd name="T12" fmla="*/ 1509 w 1764"/>
              <a:gd name="T13" fmla="*/ 440 h 929"/>
              <a:gd name="T14" fmla="*/ 1454 w 1764"/>
              <a:gd name="T15" fmla="*/ 537 h 929"/>
              <a:gd name="T16" fmla="*/ 1560 w 1764"/>
              <a:gd name="T17" fmla="*/ 355 h 929"/>
              <a:gd name="T18" fmla="*/ 1651 w 1764"/>
              <a:gd name="T19" fmla="*/ 404 h 929"/>
              <a:gd name="T20" fmla="*/ 1530 w 1764"/>
              <a:gd name="T21" fmla="*/ 735 h 929"/>
              <a:gd name="T22" fmla="*/ 1269 w 1764"/>
              <a:gd name="T23" fmla="*/ 704 h 929"/>
              <a:gd name="T24" fmla="*/ 1141 w 1764"/>
              <a:gd name="T25" fmla="*/ 589 h 929"/>
              <a:gd name="T26" fmla="*/ 692 w 1764"/>
              <a:gd name="T27" fmla="*/ 213 h 929"/>
              <a:gd name="T28" fmla="*/ 938 w 1764"/>
              <a:gd name="T29" fmla="*/ 701 h 929"/>
              <a:gd name="T30" fmla="*/ 580 w 1764"/>
              <a:gd name="T31" fmla="*/ 865 h 929"/>
              <a:gd name="T32" fmla="*/ 383 w 1764"/>
              <a:gd name="T33" fmla="*/ 671 h 929"/>
              <a:gd name="T34" fmla="*/ 562 w 1764"/>
              <a:gd name="T35" fmla="*/ 723 h 929"/>
              <a:gd name="T36" fmla="*/ 592 w 1764"/>
              <a:gd name="T37" fmla="*/ 677 h 929"/>
              <a:gd name="T38" fmla="*/ 887 w 1764"/>
              <a:gd name="T39" fmla="*/ 628 h 929"/>
              <a:gd name="T40" fmla="*/ 553 w 1764"/>
              <a:gd name="T41" fmla="*/ 176 h 929"/>
              <a:gd name="T42" fmla="*/ 3 w 1764"/>
              <a:gd name="T43" fmla="*/ 434 h 929"/>
              <a:gd name="T44" fmla="*/ 0 w 1764"/>
              <a:gd name="T45" fmla="*/ 410 h 9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64"/>
              <a:gd name="T70" fmla="*/ 0 h 929"/>
              <a:gd name="T71" fmla="*/ 1764 w 1764"/>
              <a:gd name="T72" fmla="*/ 929 h 92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64" h="929">
                <a:moveTo>
                  <a:pt x="0" y="410"/>
                </a:moveTo>
                <a:cubicBezTo>
                  <a:pt x="0" y="410"/>
                  <a:pt x="161" y="0"/>
                  <a:pt x="686" y="185"/>
                </a:cubicBezTo>
                <a:cubicBezTo>
                  <a:pt x="686" y="185"/>
                  <a:pt x="820" y="234"/>
                  <a:pt x="981" y="386"/>
                </a:cubicBezTo>
                <a:cubicBezTo>
                  <a:pt x="981" y="386"/>
                  <a:pt x="1111" y="525"/>
                  <a:pt x="1199" y="628"/>
                </a:cubicBezTo>
                <a:cubicBezTo>
                  <a:pt x="1199" y="628"/>
                  <a:pt x="1314" y="765"/>
                  <a:pt x="1527" y="707"/>
                </a:cubicBezTo>
                <a:cubicBezTo>
                  <a:pt x="1527" y="707"/>
                  <a:pt x="1636" y="674"/>
                  <a:pt x="1627" y="534"/>
                </a:cubicBezTo>
                <a:cubicBezTo>
                  <a:pt x="1627" y="534"/>
                  <a:pt x="1615" y="410"/>
                  <a:pt x="1509" y="440"/>
                </a:cubicBezTo>
                <a:cubicBezTo>
                  <a:pt x="1509" y="440"/>
                  <a:pt x="1445" y="458"/>
                  <a:pt x="1454" y="537"/>
                </a:cubicBezTo>
                <a:cubicBezTo>
                  <a:pt x="1454" y="537"/>
                  <a:pt x="1409" y="352"/>
                  <a:pt x="1560" y="355"/>
                </a:cubicBezTo>
                <a:cubicBezTo>
                  <a:pt x="1651" y="404"/>
                  <a:pt x="1651" y="404"/>
                  <a:pt x="1651" y="404"/>
                </a:cubicBezTo>
                <a:cubicBezTo>
                  <a:pt x="1651" y="404"/>
                  <a:pt x="1764" y="628"/>
                  <a:pt x="1530" y="735"/>
                </a:cubicBezTo>
                <a:cubicBezTo>
                  <a:pt x="1530" y="735"/>
                  <a:pt x="1430" y="783"/>
                  <a:pt x="1269" y="704"/>
                </a:cubicBezTo>
                <a:cubicBezTo>
                  <a:pt x="1269" y="704"/>
                  <a:pt x="1205" y="665"/>
                  <a:pt x="1141" y="589"/>
                </a:cubicBezTo>
                <a:cubicBezTo>
                  <a:pt x="1141" y="589"/>
                  <a:pt x="862" y="237"/>
                  <a:pt x="692" y="213"/>
                </a:cubicBezTo>
                <a:cubicBezTo>
                  <a:pt x="692" y="213"/>
                  <a:pt x="1017" y="364"/>
                  <a:pt x="938" y="701"/>
                </a:cubicBezTo>
                <a:cubicBezTo>
                  <a:pt x="938" y="701"/>
                  <a:pt x="871" y="929"/>
                  <a:pt x="580" y="865"/>
                </a:cubicBezTo>
                <a:cubicBezTo>
                  <a:pt x="580" y="865"/>
                  <a:pt x="468" y="838"/>
                  <a:pt x="383" y="671"/>
                </a:cubicBezTo>
                <a:cubicBezTo>
                  <a:pt x="383" y="671"/>
                  <a:pt x="449" y="765"/>
                  <a:pt x="562" y="723"/>
                </a:cubicBezTo>
                <a:cubicBezTo>
                  <a:pt x="562" y="723"/>
                  <a:pt x="583" y="692"/>
                  <a:pt x="592" y="677"/>
                </a:cubicBezTo>
                <a:cubicBezTo>
                  <a:pt x="738" y="434"/>
                  <a:pt x="887" y="628"/>
                  <a:pt x="887" y="628"/>
                </a:cubicBezTo>
                <a:cubicBezTo>
                  <a:pt x="887" y="628"/>
                  <a:pt x="938" y="295"/>
                  <a:pt x="553" y="176"/>
                </a:cubicBezTo>
                <a:cubicBezTo>
                  <a:pt x="553" y="176"/>
                  <a:pt x="195" y="61"/>
                  <a:pt x="3" y="434"/>
                </a:cubicBezTo>
                <a:cubicBezTo>
                  <a:pt x="0" y="410"/>
                  <a:pt x="0" y="410"/>
                  <a:pt x="0" y="410"/>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pPr>
              <a:defRPr/>
            </a:pPr>
            <a:endParaRPr lang="en-US">
              <a:latin typeface="Arial" charset="0"/>
            </a:endParaRPr>
          </a:p>
        </p:txBody>
      </p:sp>
      <p:grpSp>
        <p:nvGrpSpPr>
          <p:cNvPr id="5148" name="Group 108"/>
          <p:cNvGrpSpPr>
            <a:grpSpLocks/>
          </p:cNvGrpSpPr>
          <p:nvPr/>
        </p:nvGrpSpPr>
        <p:grpSpPr bwMode="auto">
          <a:xfrm rot="13762507" flipH="1">
            <a:off x="6664325" y="425451"/>
            <a:ext cx="422275" cy="431800"/>
            <a:chOff x="-1981" y="1707"/>
            <a:chExt cx="1112" cy="1148"/>
          </a:xfrm>
        </p:grpSpPr>
        <p:sp>
          <p:nvSpPr>
            <p:cNvPr id="1133" name="Freeform 109"/>
            <p:cNvSpPr>
              <a:spLocks/>
            </p:cNvSpPr>
            <p:nvPr/>
          </p:nvSpPr>
          <p:spPr bwMode="gray">
            <a:xfrm>
              <a:off x="-1410" y="2232"/>
              <a:ext cx="541" cy="316"/>
            </a:xfrm>
            <a:custGeom>
              <a:avLst/>
              <a:gdLst>
                <a:gd name="T0" fmla="*/ 59 w 229"/>
                <a:gd name="T1" fmla="*/ 86 h 134"/>
                <a:gd name="T2" fmla="*/ 166 w 229"/>
                <a:gd name="T3" fmla="*/ 127 h 134"/>
                <a:gd name="T4" fmla="*/ 229 w 229"/>
                <a:gd name="T5" fmla="*/ 99 h 134"/>
                <a:gd name="T6" fmla="*/ 195 w 229"/>
                <a:gd name="T7" fmla="*/ 39 h 134"/>
                <a:gd name="T8" fmla="*/ 85 w 229"/>
                <a:gd name="T9" fmla="*/ 7 h 134"/>
                <a:gd name="T10" fmla="*/ 39 w 229"/>
                <a:gd name="T11" fmla="*/ 35 h 134"/>
                <a:gd name="T12" fmla="*/ 59 w 229"/>
                <a:gd name="T13" fmla="*/ 86 h 134"/>
                <a:gd name="T14" fmla="*/ 0 60000 65536"/>
                <a:gd name="T15" fmla="*/ 0 60000 65536"/>
                <a:gd name="T16" fmla="*/ 0 60000 65536"/>
                <a:gd name="T17" fmla="*/ 0 60000 65536"/>
                <a:gd name="T18" fmla="*/ 0 60000 65536"/>
                <a:gd name="T19" fmla="*/ 0 60000 65536"/>
                <a:gd name="T20" fmla="*/ 0 60000 65536"/>
                <a:gd name="T21" fmla="*/ 0 w 229"/>
                <a:gd name="T22" fmla="*/ 0 h 134"/>
                <a:gd name="T23" fmla="*/ 229 w 229"/>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134">
                  <a:moveTo>
                    <a:pt x="59" y="86"/>
                  </a:moveTo>
                  <a:cubicBezTo>
                    <a:pt x="88" y="118"/>
                    <a:pt x="129" y="134"/>
                    <a:pt x="166" y="127"/>
                  </a:cubicBezTo>
                  <a:cubicBezTo>
                    <a:pt x="202" y="122"/>
                    <a:pt x="229" y="99"/>
                    <a:pt x="229" y="99"/>
                  </a:cubicBezTo>
                  <a:cubicBezTo>
                    <a:pt x="229" y="99"/>
                    <a:pt x="222" y="65"/>
                    <a:pt x="195" y="39"/>
                  </a:cubicBezTo>
                  <a:cubicBezTo>
                    <a:pt x="169" y="11"/>
                    <a:pt x="127" y="0"/>
                    <a:pt x="85" y="7"/>
                  </a:cubicBezTo>
                  <a:cubicBezTo>
                    <a:pt x="1" y="22"/>
                    <a:pt x="41" y="30"/>
                    <a:pt x="39" y="35"/>
                  </a:cubicBezTo>
                  <a:cubicBezTo>
                    <a:pt x="36" y="41"/>
                    <a:pt x="0" y="26"/>
                    <a:pt x="59" y="86"/>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vert="eaVert"/>
            <a:lstStyle/>
            <a:p>
              <a:pPr>
                <a:defRPr/>
              </a:pPr>
              <a:endParaRPr lang="en-US">
                <a:latin typeface="Arial" charset="0"/>
              </a:endParaRPr>
            </a:p>
          </p:txBody>
        </p:sp>
        <p:sp>
          <p:nvSpPr>
            <p:cNvPr id="1134" name="Freeform 110"/>
            <p:cNvSpPr>
              <a:spLocks/>
            </p:cNvSpPr>
            <p:nvPr/>
          </p:nvSpPr>
          <p:spPr bwMode="gray">
            <a:xfrm>
              <a:off x="-1511" y="2298"/>
              <a:ext cx="314" cy="557"/>
            </a:xfrm>
            <a:custGeom>
              <a:avLst/>
              <a:gdLst>
                <a:gd name="T0" fmla="*/ 13 w 133"/>
                <a:gd name="T1" fmla="*/ 82 h 236"/>
                <a:gd name="T2" fmla="*/ 31 w 133"/>
                <a:gd name="T3" fmla="*/ 195 h 236"/>
                <a:gd name="T4" fmla="*/ 87 w 133"/>
                <a:gd name="T5" fmla="*/ 235 h 236"/>
                <a:gd name="T6" fmla="*/ 122 w 133"/>
                <a:gd name="T7" fmla="*/ 176 h 236"/>
                <a:gd name="T8" fmla="*/ 94 w 133"/>
                <a:gd name="T9" fmla="*/ 65 h 236"/>
                <a:gd name="T10" fmla="*/ 47 w 133"/>
                <a:gd name="T11" fmla="*/ 39 h 236"/>
                <a:gd name="T12" fmla="*/ 13 w 133"/>
                <a:gd name="T13" fmla="*/ 82 h 236"/>
                <a:gd name="T14" fmla="*/ 0 60000 65536"/>
                <a:gd name="T15" fmla="*/ 0 60000 65536"/>
                <a:gd name="T16" fmla="*/ 0 60000 65536"/>
                <a:gd name="T17" fmla="*/ 0 60000 65536"/>
                <a:gd name="T18" fmla="*/ 0 60000 65536"/>
                <a:gd name="T19" fmla="*/ 0 60000 65536"/>
                <a:gd name="T20" fmla="*/ 0 60000 65536"/>
                <a:gd name="T21" fmla="*/ 0 w 133"/>
                <a:gd name="T22" fmla="*/ 0 h 236"/>
                <a:gd name="T23" fmla="*/ 133 w 133"/>
                <a:gd name="T24" fmla="*/ 236 h 2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3" h="236">
                  <a:moveTo>
                    <a:pt x="13" y="82"/>
                  </a:moveTo>
                  <a:cubicBezTo>
                    <a:pt x="0" y="123"/>
                    <a:pt x="6" y="166"/>
                    <a:pt x="31" y="195"/>
                  </a:cubicBezTo>
                  <a:cubicBezTo>
                    <a:pt x="53" y="225"/>
                    <a:pt x="87" y="236"/>
                    <a:pt x="87" y="235"/>
                  </a:cubicBezTo>
                  <a:cubicBezTo>
                    <a:pt x="86" y="236"/>
                    <a:pt x="113" y="212"/>
                    <a:pt x="122" y="176"/>
                  </a:cubicBezTo>
                  <a:cubicBezTo>
                    <a:pt x="133" y="140"/>
                    <a:pt x="122" y="98"/>
                    <a:pt x="94" y="65"/>
                  </a:cubicBezTo>
                  <a:cubicBezTo>
                    <a:pt x="40" y="0"/>
                    <a:pt x="53" y="38"/>
                    <a:pt x="47" y="39"/>
                  </a:cubicBezTo>
                  <a:cubicBezTo>
                    <a:pt x="40" y="40"/>
                    <a:pt x="37" y="1"/>
                    <a:pt x="13" y="82"/>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vert="eaVert"/>
            <a:lstStyle/>
            <a:p>
              <a:pPr>
                <a:defRPr/>
              </a:pPr>
              <a:endParaRPr lang="en-US">
                <a:latin typeface="Arial" charset="0"/>
              </a:endParaRPr>
            </a:p>
          </p:txBody>
        </p:sp>
        <p:sp>
          <p:nvSpPr>
            <p:cNvPr id="1135" name="Freeform 111"/>
            <p:cNvSpPr>
              <a:spLocks/>
            </p:cNvSpPr>
            <p:nvPr/>
          </p:nvSpPr>
          <p:spPr bwMode="gray">
            <a:xfrm>
              <a:off x="-1880" y="2291"/>
              <a:ext cx="447" cy="406"/>
            </a:xfrm>
            <a:custGeom>
              <a:avLst/>
              <a:gdLst>
                <a:gd name="T0" fmla="*/ 103 w 189"/>
                <a:gd name="T1" fmla="*/ 20 h 172"/>
                <a:gd name="T2" fmla="*/ 15 w 189"/>
                <a:gd name="T3" fmla="*/ 92 h 172"/>
                <a:gd name="T4" fmla="*/ 8 w 189"/>
                <a:gd name="T5" fmla="*/ 161 h 172"/>
                <a:gd name="T6" fmla="*/ 77 w 189"/>
                <a:gd name="T7" fmla="*/ 162 h 172"/>
                <a:gd name="T8" fmla="*/ 159 w 189"/>
                <a:gd name="T9" fmla="*/ 82 h 172"/>
                <a:gd name="T10" fmla="*/ 158 w 189"/>
                <a:gd name="T11" fmla="*/ 28 h 172"/>
                <a:gd name="T12" fmla="*/ 103 w 189"/>
                <a:gd name="T13" fmla="*/ 20 h 172"/>
                <a:gd name="T14" fmla="*/ 0 60000 65536"/>
                <a:gd name="T15" fmla="*/ 0 60000 65536"/>
                <a:gd name="T16" fmla="*/ 0 60000 65536"/>
                <a:gd name="T17" fmla="*/ 0 60000 65536"/>
                <a:gd name="T18" fmla="*/ 0 60000 65536"/>
                <a:gd name="T19" fmla="*/ 0 60000 65536"/>
                <a:gd name="T20" fmla="*/ 0 60000 65536"/>
                <a:gd name="T21" fmla="*/ 0 w 189"/>
                <a:gd name="T22" fmla="*/ 0 h 172"/>
                <a:gd name="T23" fmla="*/ 189 w 189"/>
                <a:gd name="T24" fmla="*/ 172 h 1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9" h="172">
                  <a:moveTo>
                    <a:pt x="103" y="20"/>
                  </a:moveTo>
                  <a:cubicBezTo>
                    <a:pt x="62" y="29"/>
                    <a:pt x="28" y="56"/>
                    <a:pt x="15" y="92"/>
                  </a:cubicBezTo>
                  <a:cubicBezTo>
                    <a:pt x="0" y="126"/>
                    <a:pt x="8" y="161"/>
                    <a:pt x="8" y="161"/>
                  </a:cubicBezTo>
                  <a:cubicBezTo>
                    <a:pt x="7" y="161"/>
                    <a:pt x="41" y="172"/>
                    <a:pt x="77" y="162"/>
                  </a:cubicBezTo>
                  <a:cubicBezTo>
                    <a:pt x="113" y="153"/>
                    <a:pt x="144" y="122"/>
                    <a:pt x="159" y="82"/>
                  </a:cubicBezTo>
                  <a:cubicBezTo>
                    <a:pt x="189" y="3"/>
                    <a:pt x="162" y="32"/>
                    <a:pt x="158" y="28"/>
                  </a:cubicBezTo>
                  <a:cubicBezTo>
                    <a:pt x="154" y="23"/>
                    <a:pt x="186" y="0"/>
                    <a:pt x="103" y="20"/>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vert="eaVert"/>
            <a:lstStyle/>
            <a:p>
              <a:pPr>
                <a:defRPr/>
              </a:pPr>
              <a:endParaRPr lang="en-US">
                <a:latin typeface="Arial" charset="0"/>
              </a:endParaRPr>
            </a:p>
          </p:txBody>
        </p:sp>
        <p:sp>
          <p:nvSpPr>
            <p:cNvPr id="1136" name="Freeform 112"/>
            <p:cNvSpPr>
              <a:spLocks/>
            </p:cNvSpPr>
            <p:nvPr/>
          </p:nvSpPr>
          <p:spPr bwMode="gray">
            <a:xfrm>
              <a:off x="-1981" y="2014"/>
              <a:ext cx="541" cy="317"/>
            </a:xfrm>
            <a:custGeom>
              <a:avLst/>
              <a:gdLst>
                <a:gd name="T0" fmla="*/ 171 w 229"/>
                <a:gd name="T1" fmla="*/ 47 h 134"/>
                <a:gd name="T2" fmla="*/ 64 w 229"/>
                <a:gd name="T3" fmla="*/ 7 h 134"/>
                <a:gd name="T4" fmla="*/ 1 w 229"/>
                <a:gd name="T5" fmla="*/ 35 h 134"/>
                <a:gd name="T6" fmla="*/ 34 w 229"/>
                <a:gd name="T7" fmla="*/ 95 h 134"/>
                <a:gd name="T8" fmla="*/ 144 w 229"/>
                <a:gd name="T9" fmla="*/ 126 h 134"/>
                <a:gd name="T10" fmla="*/ 191 w 229"/>
                <a:gd name="T11" fmla="*/ 99 h 134"/>
                <a:gd name="T12" fmla="*/ 171 w 229"/>
                <a:gd name="T13" fmla="*/ 47 h 134"/>
                <a:gd name="T14" fmla="*/ 0 60000 65536"/>
                <a:gd name="T15" fmla="*/ 0 60000 65536"/>
                <a:gd name="T16" fmla="*/ 0 60000 65536"/>
                <a:gd name="T17" fmla="*/ 0 60000 65536"/>
                <a:gd name="T18" fmla="*/ 0 60000 65536"/>
                <a:gd name="T19" fmla="*/ 0 60000 65536"/>
                <a:gd name="T20" fmla="*/ 0 60000 65536"/>
                <a:gd name="T21" fmla="*/ 0 w 229"/>
                <a:gd name="T22" fmla="*/ 0 h 134"/>
                <a:gd name="T23" fmla="*/ 229 w 229"/>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9" h="134">
                  <a:moveTo>
                    <a:pt x="171" y="47"/>
                  </a:moveTo>
                  <a:cubicBezTo>
                    <a:pt x="142" y="16"/>
                    <a:pt x="101" y="0"/>
                    <a:pt x="64" y="7"/>
                  </a:cubicBezTo>
                  <a:cubicBezTo>
                    <a:pt x="27" y="12"/>
                    <a:pt x="0" y="35"/>
                    <a:pt x="1" y="35"/>
                  </a:cubicBezTo>
                  <a:cubicBezTo>
                    <a:pt x="1" y="34"/>
                    <a:pt x="8" y="69"/>
                    <a:pt x="34" y="95"/>
                  </a:cubicBezTo>
                  <a:cubicBezTo>
                    <a:pt x="60" y="123"/>
                    <a:pt x="102" y="134"/>
                    <a:pt x="144" y="126"/>
                  </a:cubicBezTo>
                  <a:cubicBezTo>
                    <a:pt x="228" y="112"/>
                    <a:pt x="189" y="104"/>
                    <a:pt x="191" y="99"/>
                  </a:cubicBezTo>
                  <a:cubicBezTo>
                    <a:pt x="193" y="93"/>
                    <a:pt x="229" y="108"/>
                    <a:pt x="171" y="47"/>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vert="eaVert"/>
            <a:lstStyle/>
            <a:p>
              <a:pPr>
                <a:defRPr/>
              </a:pPr>
              <a:endParaRPr lang="en-US">
                <a:latin typeface="Arial" charset="0"/>
              </a:endParaRPr>
            </a:p>
          </p:txBody>
        </p:sp>
        <p:sp>
          <p:nvSpPr>
            <p:cNvPr id="1137" name="Freeform 113"/>
            <p:cNvSpPr>
              <a:spLocks/>
            </p:cNvSpPr>
            <p:nvPr/>
          </p:nvSpPr>
          <p:spPr bwMode="gray">
            <a:xfrm>
              <a:off x="-1651" y="1707"/>
              <a:ext cx="312" cy="558"/>
            </a:xfrm>
            <a:custGeom>
              <a:avLst/>
              <a:gdLst>
                <a:gd name="T0" fmla="*/ 120 w 132"/>
                <a:gd name="T1" fmla="*/ 154 h 236"/>
                <a:gd name="T2" fmla="*/ 102 w 132"/>
                <a:gd name="T3" fmla="*/ 41 h 236"/>
                <a:gd name="T4" fmla="*/ 46 w 132"/>
                <a:gd name="T5" fmla="*/ 0 h 236"/>
                <a:gd name="T6" fmla="*/ 10 w 132"/>
                <a:gd name="T7" fmla="*/ 60 h 236"/>
                <a:gd name="T8" fmla="*/ 38 w 132"/>
                <a:gd name="T9" fmla="*/ 171 h 236"/>
                <a:gd name="T10" fmla="*/ 86 w 132"/>
                <a:gd name="T11" fmla="*/ 197 h 236"/>
                <a:gd name="T12" fmla="*/ 120 w 132"/>
                <a:gd name="T13" fmla="*/ 154 h 236"/>
                <a:gd name="T14" fmla="*/ 0 60000 65536"/>
                <a:gd name="T15" fmla="*/ 0 60000 65536"/>
                <a:gd name="T16" fmla="*/ 0 60000 65536"/>
                <a:gd name="T17" fmla="*/ 0 60000 65536"/>
                <a:gd name="T18" fmla="*/ 0 60000 65536"/>
                <a:gd name="T19" fmla="*/ 0 60000 65536"/>
                <a:gd name="T20" fmla="*/ 0 60000 65536"/>
                <a:gd name="T21" fmla="*/ 0 w 132"/>
                <a:gd name="T22" fmla="*/ 0 h 236"/>
                <a:gd name="T23" fmla="*/ 132 w 132"/>
                <a:gd name="T24" fmla="*/ 236 h 2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236">
                  <a:moveTo>
                    <a:pt x="120" y="154"/>
                  </a:moveTo>
                  <a:cubicBezTo>
                    <a:pt x="132" y="113"/>
                    <a:pt x="126" y="70"/>
                    <a:pt x="102" y="41"/>
                  </a:cubicBezTo>
                  <a:cubicBezTo>
                    <a:pt x="79" y="11"/>
                    <a:pt x="45" y="0"/>
                    <a:pt x="46" y="0"/>
                  </a:cubicBezTo>
                  <a:cubicBezTo>
                    <a:pt x="46" y="0"/>
                    <a:pt x="20" y="24"/>
                    <a:pt x="10" y="60"/>
                  </a:cubicBezTo>
                  <a:cubicBezTo>
                    <a:pt x="0" y="96"/>
                    <a:pt x="11" y="138"/>
                    <a:pt x="38" y="171"/>
                  </a:cubicBezTo>
                  <a:cubicBezTo>
                    <a:pt x="92" y="236"/>
                    <a:pt x="80" y="198"/>
                    <a:pt x="86" y="197"/>
                  </a:cubicBezTo>
                  <a:cubicBezTo>
                    <a:pt x="92" y="196"/>
                    <a:pt x="96" y="235"/>
                    <a:pt x="120" y="154"/>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vert="eaVert"/>
            <a:lstStyle/>
            <a:p>
              <a:pPr>
                <a:defRPr/>
              </a:pPr>
              <a:endParaRPr lang="en-US">
                <a:latin typeface="Arial" charset="0"/>
              </a:endParaRPr>
            </a:p>
          </p:txBody>
        </p:sp>
        <p:sp>
          <p:nvSpPr>
            <p:cNvPr id="1138" name="Freeform 114"/>
            <p:cNvSpPr>
              <a:spLocks/>
            </p:cNvSpPr>
            <p:nvPr/>
          </p:nvSpPr>
          <p:spPr bwMode="gray">
            <a:xfrm>
              <a:off x="-1414" y="1865"/>
              <a:ext cx="444" cy="407"/>
            </a:xfrm>
            <a:custGeom>
              <a:avLst/>
              <a:gdLst>
                <a:gd name="T0" fmla="*/ 85 w 188"/>
                <a:gd name="T1" fmla="*/ 152 h 172"/>
                <a:gd name="T2" fmla="*/ 174 w 188"/>
                <a:gd name="T3" fmla="*/ 80 h 172"/>
                <a:gd name="T4" fmla="*/ 181 w 188"/>
                <a:gd name="T5" fmla="*/ 11 h 172"/>
                <a:gd name="T6" fmla="*/ 112 w 188"/>
                <a:gd name="T7" fmla="*/ 10 h 172"/>
                <a:gd name="T8" fmla="*/ 30 w 188"/>
                <a:gd name="T9" fmla="*/ 90 h 172"/>
                <a:gd name="T10" fmla="*/ 31 w 188"/>
                <a:gd name="T11" fmla="*/ 144 h 172"/>
                <a:gd name="T12" fmla="*/ 85 w 188"/>
                <a:gd name="T13" fmla="*/ 152 h 172"/>
                <a:gd name="T14" fmla="*/ 0 60000 65536"/>
                <a:gd name="T15" fmla="*/ 0 60000 65536"/>
                <a:gd name="T16" fmla="*/ 0 60000 65536"/>
                <a:gd name="T17" fmla="*/ 0 60000 65536"/>
                <a:gd name="T18" fmla="*/ 0 60000 65536"/>
                <a:gd name="T19" fmla="*/ 0 60000 65536"/>
                <a:gd name="T20" fmla="*/ 0 60000 65536"/>
                <a:gd name="T21" fmla="*/ 0 w 188"/>
                <a:gd name="T22" fmla="*/ 0 h 172"/>
                <a:gd name="T23" fmla="*/ 188 w 188"/>
                <a:gd name="T24" fmla="*/ 172 h 1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8" h="172">
                  <a:moveTo>
                    <a:pt x="85" y="152"/>
                  </a:moveTo>
                  <a:cubicBezTo>
                    <a:pt x="127" y="143"/>
                    <a:pt x="161" y="116"/>
                    <a:pt x="174" y="80"/>
                  </a:cubicBezTo>
                  <a:cubicBezTo>
                    <a:pt x="188" y="46"/>
                    <a:pt x="181" y="11"/>
                    <a:pt x="181" y="11"/>
                  </a:cubicBezTo>
                  <a:cubicBezTo>
                    <a:pt x="181" y="11"/>
                    <a:pt x="147" y="0"/>
                    <a:pt x="112" y="10"/>
                  </a:cubicBezTo>
                  <a:cubicBezTo>
                    <a:pt x="75" y="19"/>
                    <a:pt x="44" y="50"/>
                    <a:pt x="30" y="90"/>
                  </a:cubicBezTo>
                  <a:cubicBezTo>
                    <a:pt x="0" y="169"/>
                    <a:pt x="27" y="140"/>
                    <a:pt x="31" y="144"/>
                  </a:cubicBezTo>
                  <a:cubicBezTo>
                    <a:pt x="35" y="149"/>
                    <a:pt x="2" y="172"/>
                    <a:pt x="85" y="152"/>
                  </a:cubicBez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vert="eaVert"/>
            <a:lstStyle/>
            <a:p>
              <a:pPr>
                <a:defRPr/>
              </a:pPr>
              <a:endParaRPr lang="en-US">
                <a:latin typeface="Arial" charset="0"/>
              </a:endParaRPr>
            </a:p>
          </p:txBody>
        </p:sp>
      </p:grpSp>
      <p:pic>
        <p:nvPicPr>
          <p:cNvPr id="5138" name="Picture 117" descr="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gray">
          <a:xfrm>
            <a:off x="2209800" y="914400"/>
            <a:ext cx="75723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4" name="Freeform 140"/>
          <p:cNvSpPr>
            <a:spLocks/>
          </p:cNvSpPr>
          <p:nvPr/>
        </p:nvSpPr>
        <p:spPr bwMode="gray">
          <a:xfrm rot="-7597634">
            <a:off x="4760913" y="3368675"/>
            <a:ext cx="1200150" cy="1717675"/>
          </a:xfrm>
          <a:custGeom>
            <a:avLst/>
            <a:gdLst>
              <a:gd name="T0" fmla="*/ 692 w 733"/>
              <a:gd name="T1" fmla="*/ 70 h 1044"/>
              <a:gd name="T2" fmla="*/ 50 w 733"/>
              <a:gd name="T3" fmla="*/ 556 h 1044"/>
              <a:gd name="T4" fmla="*/ 392 w 733"/>
              <a:gd name="T5" fmla="*/ 1007 h 1044"/>
              <a:gd name="T6" fmla="*/ 709 w 733"/>
              <a:gd name="T7" fmla="*/ 767 h 1044"/>
              <a:gd name="T8" fmla="*/ 540 w 733"/>
              <a:gd name="T9" fmla="*/ 544 h 1044"/>
              <a:gd name="T10" fmla="*/ 384 w 733"/>
              <a:gd name="T11" fmla="*/ 663 h 1044"/>
              <a:gd name="T12" fmla="*/ 467 w 733"/>
              <a:gd name="T13" fmla="*/ 773 h 1044"/>
              <a:gd name="T14" fmla="*/ 544 w 733"/>
              <a:gd name="T15" fmla="*/ 714 h 1044"/>
              <a:gd name="T16" fmla="*/ 503 w 733"/>
              <a:gd name="T17" fmla="*/ 660 h 1044"/>
              <a:gd name="T18" fmla="*/ 503 w 733"/>
              <a:gd name="T19" fmla="*/ 660 h 1044"/>
              <a:gd name="T20" fmla="*/ 546 w 733"/>
              <a:gd name="T21" fmla="*/ 717 h 1044"/>
              <a:gd name="T22" fmla="*/ 466 w 733"/>
              <a:gd name="T23" fmla="*/ 778 h 1044"/>
              <a:gd name="T24" fmla="*/ 379 w 733"/>
              <a:gd name="T25" fmla="*/ 663 h 1044"/>
              <a:gd name="T26" fmla="*/ 542 w 733"/>
              <a:gd name="T27" fmla="*/ 540 h 1044"/>
              <a:gd name="T28" fmla="*/ 718 w 733"/>
              <a:gd name="T29" fmla="*/ 772 h 1044"/>
              <a:gd name="T30" fmla="*/ 387 w 733"/>
              <a:gd name="T31" fmla="*/ 1022 h 1044"/>
              <a:gd name="T32" fmla="*/ 31 w 733"/>
              <a:gd name="T33" fmla="*/ 552 h 1044"/>
              <a:gd name="T34" fmla="*/ 700 w 733"/>
              <a:gd name="T35" fmla="*/ 45 h 1044"/>
              <a:gd name="T36" fmla="*/ 692 w 733"/>
              <a:gd name="T37" fmla="*/ 70 h 10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33"/>
              <a:gd name="T58" fmla="*/ 0 h 1044"/>
              <a:gd name="T59" fmla="*/ 733 w 733"/>
              <a:gd name="T60" fmla="*/ 1044 h 10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33" h="1044">
                <a:moveTo>
                  <a:pt x="692" y="70"/>
                </a:moveTo>
                <a:cubicBezTo>
                  <a:pt x="381" y="27"/>
                  <a:pt x="93" y="245"/>
                  <a:pt x="50" y="556"/>
                </a:cubicBezTo>
                <a:cubicBezTo>
                  <a:pt x="20" y="775"/>
                  <a:pt x="173" y="977"/>
                  <a:pt x="392" y="1007"/>
                </a:cubicBezTo>
                <a:cubicBezTo>
                  <a:pt x="546" y="1029"/>
                  <a:pt x="688" y="921"/>
                  <a:pt x="709" y="767"/>
                </a:cubicBezTo>
                <a:cubicBezTo>
                  <a:pt x="724" y="659"/>
                  <a:pt x="648" y="559"/>
                  <a:pt x="540" y="544"/>
                </a:cubicBezTo>
                <a:cubicBezTo>
                  <a:pt x="464" y="534"/>
                  <a:pt x="394" y="587"/>
                  <a:pt x="384" y="663"/>
                </a:cubicBezTo>
                <a:cubicBezTo>
                  <a:pt x="377" y="716"/>
                  <a:pt x="414" y="766"/>
                  <a:pt x="467" y="773"/>
                </a:cubicBezTo>
                <a:cubicBezTo>
                  <a:pt x="505" y="778"/>
                  <a:pt x="539" y="752"/>
                  <a:pt x="544" y="714"/>
                </a:cubicBezTo>
                <a:cubicBezTo>
                  <a:pt x="548" y="688"/>
                  <a:pt x="530" y="664"/>
                  <a:pt x="503" y="660"/>
                </a:cubicBezTo>
                <a:cubicBezTo>
                  <a:pt x="503" y="660"/>
                  <a:pt x="503" y="660"/>
                  <a:pt x="503" y="660"/>
                </a:cubicBezTo>
                <a:cubicBezTo>
                  <a:pt x="531" y="664"/>
                  <a:pt x="550" y="689"/>
                  <a:pt x="546" y="717"/>
                </a:cubicBezTo>
                <a:cubicBezTo>
                  <a:pt x="541" y="756"/>
                  <a:pt x="505" y="783"/>
                  <a:pt x="466" y="778"/>
                </a:cubicBezTo>
                <a:cubicBezTo>
                  <a:pt x="410" y="770"/>
                  <a:pt x="371" y="719"/>
                  <a:pt x="379" y="663"/>
                </a:cubicBezTo>
                <a:cubicBezTo>
                  <a:pt x="390" y="584"/>
                  <a:pt x="463" y="529"/>
                  <a:pt x="542" y="540"/>
                </a:cubicBezTo>
                <a:cubicBezTo>
                  <a:pt x="654" y="555"/>
                  <a:pt x="733" y="659"/>
                  <a:pt x="718" y="772"/>
                </a:cubicBezTo>
                <a:cubicBezTo>
                  <a:pt x="696" y="932"/>
                  <a:pt x="548" y="1044"/>
                  <a:pt x="387" y="1022"/>
                </a:cubicBezTo>
                <a:cubicBezTo>
                  <a:pt x="159" y="990"/>
                  <a:pt x="0" y="780"/>
                  <a:pt x="31" y="552"/>
                </a:cubicBezTo>
                <a:cubicBezTo>
                  <a:pt x="76" y="227"/>
                  <a:pt x="375" y="0"/>
                  <a:pt x="700" y="45"/>
                </a:cubicBezTo>
                <a:lnTo>
                  <a:pt x="692" y="70"/>
                </a:lnTo>
                <a:close/>
              </a:path>
            </a:pathLst>
          </a:custGeom>
          <a:solidFill>
            <a:srgbClr val="DDDDDD">
              <a:alpha val="34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eaVert"/>
          <a:lstStyle/>
          <a:p>
            <a:pPr>
              <a:defRPr/>
            </a:pPr>
            <a:endParaRPr lang="en-US">
              <a:latin typeface="Arial" charset="0"/>
            </a:endParaRPr>
          </a:p>
        </p:txBody>
      </p:sp>
      <p:sp>
        <p:nvSpPr>
          <p:cNvPr id="5129" name="Rectangle 2"/>
          <p:cNvSpPr>
            <a:spLocks noGrp="1" noChangeArrowheads="1"/>
          </p:cNvSpPr>
          <p:nvPr>
            <p:ph type="title"/>
          </p:nvPr>
        </p:nvSpPr>
        <p:spPr bwMode="white">
          <a:xfrm>
            <a:off x="762000" y="76200"/>
            <a:ext cx="7696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5130" name="Rectangle 3"/>
          <p:cNvSpPr>
            <a:spLocks noGrp="1" noChangeArrowheads="1"/>
          </p:cNvSpPr>
          <p:nvPr>
            <p:ph type="body" idx="1"/>
          </p:nvPr>
        </p:nvSpPr>
        <p:spPr bwMode="auto">
          <a:xfrm>
            <a:off x="457200" y="1600200"/>
            <a:ext cx="8229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gray">
          <a:xfrm>
            <a:off x="457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i="0" smtClean="0">
                <a:latin typeface="Arial" charset="0"/>
              </a:defRPr>
            </a:lvl1pPr>
          </a:lstStyle>
          <a:p>
            <a:pPr>
              <a:defRPr/>
            </a:pPr>
            <a:endParaRPr lang="en-US"/>
          </a:p>
        </p:txBody>
      </p:sp>
      <p:sp>
        <p:nvSpPr>
          <p:cNvPr id="1029" name="Rectangle 5"/>
          <p:cNvSpPr>
            <a:spLocks noGrp="1" noChangeArrowheads="1"/>
          </p:cNvSpPr>
          <p:nvPr>
            <p:ph type="ftr" sz="quarter" idx="3"/>
          </p:nvPr>
        </p:nvSpPr>
        <p:spPr bwMode="gray">
          <a:xfrm>
            <a:off x="3124200" y="6477000"/>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1200" i="0" smtClean="0">
                <a:latin typeface="Arial" charset="0"/>
              </a:defRPr>
            </a:lvl1pPr>
          </a:lstStyle>
          <a:p>
            <a:pPr>
              <a:defRPr/>
            </a:pPr>
            <a:endParaRPr lang="en-US"/>
          </a:p>
        </p:txBody>
      </p:sp>
      <p:sp>
        <p:nvSpPr>
          <p:cNvPr id="1030" name="Rectangle 6"/>
          <p:cNvSpPr>
            <a:spLocks noGrp="1" noChangeArrowheads="1"/>
          </p:cNvSpPr>
          <p:nvPr>
            <p:ph type="sldNum" sz="quarter" idx="4"/>
          </p:nvPr>
        </p:nvSpPr>
        <p:spPr bwMode="gray">
          <a:xfrm>
            <a:off x="6553200" y="6477000"/>
            <a:ext cx="2133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i="0"/>
            </a:lvl1pPr>
          </a:lstStyle>
          <a:p>
            <a:fld id="{051989F0-F841-4493-8C51-653F5D581DE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62" r:id="rId2"/>
    <p:sldLayoutId id="2147483661" r:id="rId3"/>
    <p:sldLayoutId id="2147483660" r:id="rId4"/>
    <p:sldLayoutId id="2147483659" r:id="rId5"/>
    <p:sldLayoutId id="2147483658" r:id="rId6"/>
    <p:sldLayoutId id="2147483657" r:id="rId7"/>
    <p:sldLayoutId id="2147483656" r:id="rId8"/>
    <p:sldLayoutId id="2147483655" r:id="rId9"/>
    <p:sldLayoutId id="2147483654" r:id="rId10"/>
    <p:sldLayoutId id="2147483653" r:id="rId11"/>
    <p:sldLayoutId id="2147483652" r:id="rId12"/>
    <p:sldLayoutId id="2147483651" r:id="rId13"/>
    <p:sldLayoutId id="2147483650" r:id="rId14"/>
  </p:sldLayoutIdLst>
  <p:timing>
    <p:tnLst>
      <p:par>
        <p:cTn id="1" dur="indefinite" restart="never" nodeType="tmRoot"/>
      </p:par>
    </p:tnLst>
  </p:timing>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Trebuchet MS" pitchFamily="34" charset="0"/>
        </a:defRPr>
      </a:lvl2pPr>
      <a:lvl3pPr algn="l" rtl="0" eaLnBrk="1" fontAlgn="base" hangingPunct="1">
        <a:spcBef>
          <a:spcPct val="0"/>
        </a:spcBef>
        <a:spcAft>
          <a:spcPct val="0"/>
        </a:spcAft>
        <a:defRPr sz="3600" b="1">
          <a:solidFill>
            <a:schemeClr val="bg1"/>
          </a:solidFill>
          <a:latin typeface="Trebuchet MS" pitchFamily="34" charset="0"/>
        </a:defRPr>
      </a:lvl3pPr>
      <a:lvl4pPr algn="l" rtl="0" eaLnBrk="1" fontAlgn="base" hangingPunct="1">
        <a:spcBef>
          <a:spcPct val="0"/>
        </a:spcBef>
        <a:spcAft>
          <a:spcPct val="0"/>
        </a:spcAft>
        <a:defRPr sz="3600" b="1">
          <a:solidFill>
            <a:schemeClr val="bg1"/>
          </a:solidFill>
          <a:latin typeface="Trebuchet MS" pitchFamily="34" charset="0"/>
        </a:defRPr>
      </a:lvl4pPr>
      <a:lvl5pPr algn="l" rtl="0" eaLnBrk="1" fontAlgn="base" hangingPunct="1">
        <a:spcBef>
          <a:spcPct val="0"/>
        </a:spcBef>
        <a:spcAft>
          <a:spcPct val="0"/>
        </a:spcAft>
        <a:defRPr sz="3600" b="1">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lifethink.gr/social-medias-influence-travel-industry-infographic/"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4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2.xml"/><Relationship Id="rId5" Type="http://schemas.openxmlformats.org/officeDocument/2006/relationships/image" Target="../media/image96.jpg"/><Relationship Id="rId4" Type="http://schemas.openxmlformats.org/officeDocument/2006/relationships/image" Target="../media/image95.jpg"/></Relationships>
</file>

<file path=ppt/slides/_rels/slide53.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7.xml.rels><?xml version="1.0" encoding="UTF-8" standalone="yes"?>
<Relationships xmlns="http://schemas.openxmlformats.org/package/2006/relationships"><Relationship Id="rId3" Type="http://schemas.openxmlformats.org/officeDocument/2006/relationships/hyperlink" Target="http://www.hostedredmine.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jpeg"/></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1228725" y="2411413"/>
            <a:ext cx="7175500" cy="1470025"/>
          </a:xfrm>
          <a:noFill/>
        </p:spPr>
        <p:txBody>
          <a:bodyPr/>
          <a:lstStyle/>
          <a:p>
            <a:pPr algn="ctr"/>
            <a:r>
              <a:rPr lang="en-US" altLang="en-US" sz="5400" dirty="0" smtClean="0"/>
              <a:t>Footprints</a:t>
            </a:r>
            <a:r>
              <a:rPr lang="en-US" altLang="en-US" dirty="0" smtClean="0"/>
              <a:t/>
            </a:r>
            <a:br>
              <a:rPr lang="en-US" altLang="en-US" dirty="0" smtClean="0"/>
            </a:br>
            <a:endParaRPr lang="en-US" altLang="en-US" dirty="0"/>
          </a:p>
        </p:txBody>
      </p:sp>
      <p:sp>
        <p:nvSpPr>
          <p:cNvPr id="49155" name="Rectangle 3"/>
          <p:cNvSpPr>
            <a:spLocks noGrp="1" noChangeArrowheads="1"/>
          </p:cNvSpPr>
          <p:nvPr>
            <p:ph type="subTitle" idx="1"/>
          </p:nvPr>
        </p:nvSpPr>
        <p:spPr>
          <a:xfrm>
            <a:off x="1240757" y="3297238"/>
            <a:ext cx="7175500" cy="584200"/>
          </a:xfrm>
        </p:spPr>
        <p:txBody>
          <a:bodyPr/>
          <a:lstStyle/>
          <a:p>
            <a:pPr algn="ctr"/>
            <a:r>
              <a:rPr lang="en-US" altLang="en-US" sz="3000" dirty="0">
                <a:solidFill>
                  <a:srgbClr val="000000"/>
                </a:solidFill>
                <a:latin typeface="+mj-lt"/>
                <a:ea typeface="+mj-ea"/>
                <a:cs typeface="+mj-cs"/>
              </a:rPr>
              <a:t>Social Network on Graph</a:t>
            </a:r>
          </a:p>
        </p:txBody>
      </p:sp>
      <p:sp>
        <p:nvSpPr>
          <p:cNvPr id="49157" name="Oval 5"/>
          <p:cNvSpPr>
            <a:spLocks noChangeArrowheads="1"/>
          </p:cNvSpPr>
          <p:nvPr/>
        </p:nvSpPr>
        <p:spPr bwMode="gray">
          <a:xfrm flipH="1">
            <a:off x="8474075" y="233363"/>
            <a:ext cx="215900" cy="21590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58" name="Oval 6"/>
          <p:cNvSpPr>
            <a:spLocks noChangeArrowheads="1"/>
          </p:cNvSpPr>
          <p:nvPr/>
        </p:nvSpPr>
        <p:spPr bwMode="gray">
          <a:xfrm flipH="1">
            <a:off x="8188325" y="233363"/>
            <a:ext cx="215900" cy="215900"/>
          </a:xfrm>
          <a:prstGeom prst="ellipse">
            <a:avLst/>
          </a:prstGeom>
          <a:solidFill>
            <a:schemeClr val="accent1">
              <a:alpha val="7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59" name="Oval 7"/>
          <p:cNvSpPr>
            <a:spLocks noChangeArrowheads="1"/>
          </p:cNvSpPr>
          <p:nvPr/>
        </p:nvSpPr>
        <p:spPr bwMode="gray">
          <a:xfrm flipH="1">
            <a:off x="7900988" y="233363"/>
            <a:ext cx="215900" cy="215900"/>
          </a:xfrm>
          <a:prstGeom prst="ellipse">
            <a:avLst/>
          </a:prstGeom>
          <a:solidFill>
            <a:schemeClr val="accent1">
              <a:alpha val="39999"/>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62" name="Text Box 10"/>
          <p:cNvSpPr txBox="1">
            <a:spLocks noChangeArrowheads="1"/>
          </p:cNvSpPr>
          <p:nvPr/>
        </p:nvSpPr>
        <p:spPr bwMode="auto">
          <a:xfrm>
            <a:off x="5667916" y="173038"/>
            <a:ext cx="220925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sz="1400" i="0" dirty="0" smtClean="0">
                <a:solidFill>
                  <a:schemeClr val="bg1"/>
                </a:solidFill>
                <a:latin typeface="Trebuchet MS" panose="020B0603020202020204" pitchFamily="34" charset="0"/>
              </a:rPr>
              <a:t>Because life is a journey</a:t>
            </a:r>
            <a:endParaRPr lang="en-US" altLang="en-US" sz="1400" i="0" dirty="0">
              <a:solidFill>
                <a:schemeClr val="bg1"/>
              </a:solidFill>
              <a:latin typeface="Trebuchet MS" panose="020B0603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286000" cy="698671"/>
          </a:xfrm>
          <a:prstGeom prst="rect">
            <a:avLst/>
          </a:prstGeom>
        </p:spPr>
      </p:pic>
    </p:spTree>
    <p:extLst>
      <p:ext uri="{BB962C8B-B14F-4D97-AF65-F5344CB8AC3E}">
        <p14:creationId xmlns:p14="http://schemas.microsoft.com/office/powerpoint/2010/main" val="41726474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157"/>
                                        </p:tgtEl>
                                        <p:attrNameLst>
                                          <p:attrName>style.visibility</p:attrName>
                                        </p:attrNameLst>
                                      </p:cBhvr>
                                      <p:to>
                                        <p:strVal val="visible"/>
                                      </p:to>
                                    </p:set>
                                    <p:animEffect transition="in" filter="fade">
                                      <p:cBhvr>
                                        <p:cTn id="7" dur="500"/>
                                        <p:tgtEl>
                                          <p:spTgt spid="49157"/>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9158"/>
                                        </p:tgtEl>
                                        <p:attrNameLst>
                                          <p:attrName>style.visibility</p:attrName>
                                        </p:attrNameLst>
                                      </p:cBhvr>
                                      <p:to>
                                        <p:strVal val="visible"/>
                                      </p:to>
                                    </p:set>
                                    <p:animEffect transition="in" filter="fade">
                                      <p:cBhvr>
                                        <p:cTn id="11" dur="500"/>
                                        <p:tgtEl>
                                          <p:spTgt spid="49158"/>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9159"/>
                                        </p:tgtEl>
                                        <p:attrNameLst>
                                          <p:attrName>style.visibility</p:attrName>
                                        </p:attrNameLst>
                                      </p:cBhvr>
                                      <p:to>
                                        <p:strVal val="visible"/>
                                      </p:to>
                                    </p:set>
                                    <p:animEffect transition="in" filter="fade">
                                      <p:cBhvr>
                                        <p:cTn id="15" dur="500"/>
                                        <p:tgtEl>
                                          <p:spTgt spid="49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7" grpId="0" animBg="1"/>
      <p:bldP spid="49158" grpId="0" animBg="1"/>
      <p:bldP spid="4915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comparison</a:t>
            </a:r>
            <a:endParaRPr lang="en-US" dirty="0"/>
          </a:p>
        </p:txBody>
      </p:sp>
      <p:graphicFrame>
        <p:nvGraphicFramePr>
          <p:cNvPr id="6" name="Content Placeholder 5"/>
          <p:cNvGraphicFramePr>
            <a:graphicFrameLocks noGrp="1"/>
          </p:cNvGraphicFramePr>
          <p:nvPr>
            <p:ph idx="1"/>
            <p:extLst/>
          </p:nvPr>
        </p:nvGraphicFramePr>
        <p:xfrm>
          <a:off x="457200" y="1371600"/>
          <a:ext cx="8229600" cy="519176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Function</a:t>
                      </a:r>
                      <a:endParaRPr lang="en-US" dirty="0"/>
                    </a:p>
                  </a:txBody>
                  <a:tcPr/>
                </a:tc>
                <a:tc>
                  <a:txBody>
                    <a:bodyPr/>
                    <a:lstStyle/>
                    <a:p>
                      <a:r>
                        <a:rPr lang="en-US" dirty="0" smtClean="0"/>
                        <a:t>General Social Network</a:t>
                      </a:r>
                      <a:endParaRPr lang="en-US" dirty="0"/>
                    </a:p>
                  </a:txBody>
                  <a:tcPr/>
                </a:tc>
                <a:tc>
                  <a:txBody>
                    <a:bodyPr/>
                    <a:lstStyle/>
                    <a:p>
                      <a:pPr algn="ctr"/>
                      <a:r>
                        <a:rPr lang="en-US" dirty="0" smtClean="0"/>
                        <a:t>Footprints</a:t>
                      </a:r>
                      <a:endParaRPr lang="en-US" dirty="0"/>
                    </a:p>
                  </a:txBody>
                  <a:tcPr/>
                </a:tc>
              </a:tr>
              <a:tr h="370840">
                <a:tc>
                  <a:txBody>
                    <a:bodyPr/>
                    <a:lstStyle/>
                    <a:p>
                      <a:r>
                        <a:rPr lang="en-US" dirty="0" smtClean="0"/>
                        <a:t>Make</a:t>
                      </a:r>
                      <a:r>
                        <a:rPr lang="en-US" baseline="0" dirty="0" smtClean="0"/>
                        <a:t> post</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Like</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Share</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Comment</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Upload</a:t>
                      </a:r>
                      <a:r>
                        <a:rPr lang="en-US" baseline="0" dirty="0" smtClean="0"/>
                        <a:t> Picture</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Personal Timeline	</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Share</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Check</a:t>
                      </a:r>
                      <a:r>
                        <a:rPr lang="en-US" baseline="0" dirty="0" smtClean="0"/>
                        <a:t>-in location</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Journey Timeline</a:t>
                      </a:r>
                      <a:endParaRPr lang="en-US" dirty="0"/>
                    </a:p>
                  </a:txBody>
                  <a:tcPr/>
                </a:tc>
                <a:tc>
                  <a:txBody>
                    <a:bodyPr/>
                    <a:lstStyle/>
                    <a:p>
                      <a:endParaRPr lang="en-US" dirty="0"/>
                    </a:p>
                  </a:txBody>
                  <a:tcPr/>
                </a:tc>
                <a:tc>
                  <a:txBody>
                    <a:bodyPr/>
                    <a:lstStyle/>
                    <a:p>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Journey</a:t>
                      </a:r>
                      <a:r>
                        <a:rPr lang="en-US" baseline="0" dirty="0" smtClean="0"/>
                        <a:t> Map Visualize</a:t>
                      </a:r>
                      <a:endParaRPr lang="en-US" dirty="0"/>
                    </a:p>
                  </a:txBody>
                  <a:tcPr/>
                </a:tc>
                <a:tc>
                  <a:txBody>
                    <a:bodyPr/>
                    <a:lstStyle/>
                    <a:p>
                      <a:endParaRPr lang="en-US" dirty="0"/>
                    </a:p>
                  </a:txBody>
                  <a:tcPr/>
                </a:tc>
                <a:tc>
                  <a:txBody>
                    <a:bodyPr/>
                    <a:lstStyle/>
                    <a:p>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Tag</a:t>
                      </a:r>
                      <a:endParaRPr lang="en-US" dirty="0"/>
                    </a:p>
                  </a:txBody>
                  <a:tcPr/>
                </a:tc>
                <a:tc>
                  <a:txBody>
                    <a:bodyPr/>
                    <a:lstStyle/>
                    <a:p>
                      <a:endParaRPr lang="en-US" dirty="0"/>
                    </a:p>
                  </a:txBody>
                  <a:tcPr/>
                </a:tc>
                <a:tc>
                  <a:txBody>
                    <a:bodyPr/>
                    <a:lstStyle/>
                    <a:p>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Instant</a:t>
                      </a:r>
                      <a:r>
                        <a:rPr lang="en-US" baseline="0" dirty="0" smtClean="0"/>
                        <a:t> Message</a:t>
                      </a:r>
                      <a:endParaRPr lang="en-US" dirty="0"/>
                    </a:p>
                  </a:txBody>
                  <a:tcPr/>
                </a:tc>
                <a:tc>
                  <a:txBody>
                    <a:bodyPr/>
                    <a:lstStyle/>
                    <a:p>
                      <a:endParaRPr lang="en-US" dirty="0"/>
                    </a:p>
                  </a:txBody>
                  <a:tcPr/>
                </a:tc>
                <a:tc>
                  <a:txBody>
                    <a:bodyPr/>
                    <a:lstStyle/>
                    <a:p>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Search</a:t>
                      </a:r>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7" name="Multiply 6"/>
          <p:cNvSpPr/>
          <p:nvPr/>
        </p:nvSpPr>
        <p:spPr bwMode="auto">
          <a:xfrm>
            <a:off x="4457700" y="1752600"/>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9" name="Multiply 8"/>
          <p:cNvSpPr/>
          <p:nvPr/>
        </p:nvSpPr>
        <p:spPr bwMode="auto">
          <a:xfrm>
            <a:off x="4457700" y="2133600"/>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10" name="Multiply 9"/>
          <p:cNvSpPr/>
          <p:nvPr/>
        </p:nvSpPr>
        <p:spPr bwMode="auto">
          <a:xfrm>
            <a:off x="4457700" y="2514600"/>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11" name="Multiply 10"/>
          <p:cNvSpPr/>
          <p:nvPr/>
        </p:nvSpPr>
        <p:spPr bwMode="auto">
          <a:xfrm>
            <a:off x="4457700" y="2895600"/>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12" name="Multiply 11"/>
          <p:cNvSpPr/>
          <p:nvPr/>
        </p:nvSpPr>
        <p:spPr bwMode="auto">
          <a:xfrm>
            <a:off x="4457700" y="3276600"/>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13" name="Multiply 12"/>
          <p:cNvSpPr/>
          <p:nvPr/>
        </p:nvSpPr>
        <p:spPr bwMode="auto">
          <a:xfrm>
            <a:off x="4470862" y="3657600"/>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14" name="Multiply 13"/>
          <p:cNvSpPr/>
          <p:nvPr/>
        </p:nvSpPr>
        <p:spPr bwMode="auto">
          <a:xfrm>
            <a:off x="4470862" y="4028902"/>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15" name="Multiply 14"/>
          <p:cNvSpPr/>
          <p:nvPr/>
        </p:nvSpPr>
        <p:spPr bwMode="auto">
          <a:xfrm>
            <a:off x="4470862" y="4400204"/>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16" name="Multiply 15"/>
          <p:cNvSpPr/>
          <p:nvPr/>
        </p:nvSpPr>
        <p:spPr bwMode="auto">
          <a:xfrm>
            <a:off x="7162800" y="4758343"/>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17" name="Multiply 16"/>
          <p:cNvSpPr/>
          <p:nvPr/>
        </p:nvSpPr>
        <p:spPr bwMode="auto">
          <a:xfrm>
            <a:off x="7162800" y="5139343"/>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18" name="Multiply 17"/>
          <p:cNvSpPr/>
          <p:nvPr/>
        </p:nvSpPr>
        <p:spPr bwMode="auto">
          <a:xfrm>
            <a:off x="7162800" y="4038600"/>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19" name="Multiply 18"/>
          <p:cNvSpPr/>
          <p:nvPr/>
        </p:nvSpPr>
        <p:spPr bwMode="auto">
          <a:xfrm>
            <a:off x="7162800" y="4378037"/>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20" name="Multiply 19"/>
          <p:cNvSpPr/>
          <p:nvPr/>
        </p:nvSpPr>
        <p:spPr bwMode="auto">
          <a:xfrm>
            <a:off x="7162800" y="3253740"/>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21" name="Multiply 20"/>
          <p:cNvSpPr/>
          <p:nvPr/>
        </p:nvSpPr>
        <p:spPr bwMode="auto">
          <a:xfrm>
            <a:off x="7162800" y="3634740"/>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22" name="Multiply 21"/>
          <p:cNvSpPr/>
          <p:nvPr/>
        </p:nvSpPr>
        <p:spPr bwMode="auto">
          <a:xfrm>
            <a:off x="7162800" y="2514600"/>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23" name="Multiply 22"/>
          <p:cNvSpPr/>
          <p:nvPr/>
        </p:nvSpPr>
        <p:spPr bwMode="auto">
          <a:xfrm>
            <a:off x="7162800" y="2895600"/>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24" name="Multiply 23"/>
          <p:cNvSpPr/>
          <p:nvPr/>
        </p:nvSpPr>
        <p:spPr bwMode="auto">
          <a:xfrm>
            <a:off x="7162800" y="1752600"/>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25" name="Multiply 24"/>
          <p:cNvSpPr/>
          <p:nvPr/>
        </p:nvSpPr>
        <p:spPr bwMode="auto">
          <a:xfrm>
            <a:off x="7162800" y="2133600"/>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26" name="Multiply 25"/>
          <p:cNvSpPr/>
          <p:nvPr/>
        </p:nvSpPr>
        <p:spPr bwMode="auto">
          <a:xfrm>
            <a:off x="4470862" y="5476702"/>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27" name="Multiply 26"/>
          <p:cNvSpPr/>
          <p:nvPr/>
        </p:nvSpPr>
        <p:spPr bwMode="auto">
          <a:xfrm>
            <a:off x="4470862" y="5857702"/>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28" name="Multiply 27"/>
          <p:cNvSpPr/>
          <p:nvPr/>
        </p:nvSpPr>
        <p:spPr bwMode="auto">
          <a:xfrm>
            <a:off x="4470862" y="6229004"/>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29" name="Multiply 28"/>
          <p:cNvSpPr/>
          <p:nvPr/>
        </p:nvSpPr>
        <p:spPr bwMode="auto">
          <a:xfrm>
            <a:off x="7162800" y="6229004"/>
            <a:ext cx="304800" cy="304800"/>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5882981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Big Data Problems</a:t>
            </a:r>
            <a:endParaRPr lang="en-US" dirty="0"/>
          </a:p>
        </p:txBody>
      </p:sp>
      <p:sp>
        <p:nvSpPr>
          <p:cNvPr id="5" name="Oval 4"/>
          <p:cNvSpPr/>
          <p:nvPr/>
        </p:nvSpPr>
        <p:spPr>
          <a:xfrm>
            <a:off x="609600" y="1600200"/>
            <a:ext cx="2361469" cy="2190177"/>
          </a:xfrm>
          <a:prstGeom prst="ellipse">
            <a:avLst/>
          </a:prstGeom>
          <a:solidFill>
            <a:schemeClr val="bg2">
              <a:lumMod val="60000"/>
              <a:lumOff val="40000"/>
            </a:schemeClr>
          </a:solidFill>
          <a:ln w="7620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smtClean="0">
                <a:solidFill>
                  <a:schemeClr val="tx1"/>
                </a:solidFill>
                <a:latin typeface="+mj-lt"/>
              </a:rPr>
              <a:t>How to retrieve all activities of a group of user and sort them quickly?</a:t>
            </a:r>
            <a:endParaRPr lang="en-US" sz="1500" b="1" dirty="0">
              <a:solidFill>
                <a:schemeClr val="tx1"/>
              </a:solidFill>
              <a:latin typeface="+mj-lt"/>
            </a:endParaRPr>
          </a:p>
        </p:txBody>
      </p:sp>
      <p:sp>
        <p:nvSpPr>
          <p:cNvPr id="6" name="Oval 5"/>
          <p:cNvSpPr/>
          <p:nvPr/>
        </p:nvSpPr>
        <p:spPr>
          <a:xfrm>
            <a:off x="5487131" y="1114727"/>
            <a:ext cx="2362200" cy="2375754"/>
          </a:xfrm>
          <a:prstGeom prst="ellipse">
            <a:avLst/>
          </a:prstGeom>
          <a:solidFill>
            <a:schemeClr val="bg2">
              <a:lumMod val="60000"/>
              <a:lumOff val="40000"/>
            </a:schemeClr>
          </a:solidFill>
          <a:ln w="7620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latin typeface="+mj-lt"/>
              </a:rPr>
              <a:t>How to increase system availability and scalability? </a:t>
            </a:r>
            <a:endParaRPr lang="en-US" sz="1600" b="1" dirty="0">
              <a:solidFill>
                <a:schemeClr val="tx1"/>
              </a:solidFill>
              <a:latin typeface="+mj-lt"/>
            </a:endParaRPr>
          </a:p>
        </p:txBody>
      </p:sp>
      <p:sp>
        <p:nvSpPr>
          <p:cNvPr id="7" name="Oval 6"/>
          <p:cNvSpPr/>
          <p:nvPr/>
        </p:nvSpPr>
        <p:spPr>
          <a:xfrm>
            <a:off x="3352800" y="3944836"/>
            <a:ext cx="2361469" cy="2190177"/>
          </a:xfrm>
          <a:prstGeom prst="ellipse">
            <a:avLst/>
          </a:prstGeom>
          <a:solidFill>
            <a:schemeClr val="bg2">
              <a:lumMod val="60000"/>
              <a:lumOff val="40000"/>
            </a:schemeClr>
          </a:solidFill>
          <a:ln w="7620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smtClean="0">
                <a:solidFill>
                  <a:schemeClr val="tx1"/>
                </a:solidFill>
                <a:latin typeface="+mj-lt"/>
              </a:rPr>
              <a:t>How to secure user information and manage them effectively?</a:t>
            </a:r>
            <a:endParaRPr lang="en-US" sz="1500" b="1" dirty="0">
              <a:solidFill>
                <a:schemeClr val="tx1"/>
              </a:solidFill>
              <a:latin typeface="+mj-lt"/>
            </a:endParaRPr>
          </a:p>
        </p:txBody>
      </p:sp>
      <p:sp>
        <p:nvSpPr>
          <p:cNvPr id="8" name="TextBox 7"/>
          <p:cNvSpPr txBox="1"/>
          <p:nvPr/>
        </p:nvSpPr>
        <p:spPr>
          <a:xfrm>
            <a:off x="228600" y="3869858"/>
            <a:ext cx="3204723" cy="323165"/>
          </a:xfrm>
          <a:prstGeom prst="rect">
            <a:avLst/>
          </a:prstGeom>
          <a:noFill/>
        </p:spPr>
        <p:txBody>
          <a:bodyPr wrap="none" rtlCol="0">
            <a:spAutoFit/>
          </a:bodyPr>
          <a:lstStyle/>
          <a:p>
            <a:r>
              <a:rPr lang="en-US" sz="1500" i="0" dirty="0">
                <a:latin typeface="+mj-lt"/>
              </a:rPr>
              <a:t>Newsfeed graph in </a:t>
            </a:r>
            <a:r>
              <a:rPr lang="en-US" sz="1500" i="0" dirty="0" smtClean="0">
                <a:latin typeface="+mj-lt"/>
              </a:rPr>
              <a:t>Graph Database</a:t>
            </a:r>
            <a:endParaRPr lang="en-US" sz="1500" i="0" dirty="0">
              <a:latin typeface="+mj-lt"/>
            </a:endParaRPr>
          </a:p>
        </p:txBody>
      </p:sp>
      <p:sp>
        <p:nvSpPr>
          <p:cNvPr id="9" name="TextBox 8"/>
          <p:cNvSpPr txBox="1"/>
          <p:nvPr/>
        </p:nvSpPr>
        <p:spPr>
          <a:xfrm>
            <a:off x="5324558" y="3621671"/>
            <a:ext cx="3676584" cy="323165"/>
          </a:xfrm>
          <a:prstGeom prst="rect">
            <a:avLst/>
          </a:prstGeom>
          <a:noFill/>
        </p:spPr>
        <p:txBody>
          <a:bodyPr wrap="none" rtlCol="0">
            <a:spAutoFit/>
          </a:bodyPr>
          <a:lstStyle/>
          <a:p>
            <a:r>
              <a:rPr lang="en-US" sz="1500" i="0" dirty="0" smtClean="0">
                <a:latin typeface="+mj-lt"/>
              </a:rPr>
              <a:t>Using services offered by Amazon Cloud.</a:t>
            </a:r>
            <a:endParaRPr lang="en-US" sz="1500" i="0" dirty="0">
              <a:latin typeface="+mj-lt"/>
            </a:endParaRPr>
          </a:p>
        </p:txBody>
      </p:sp>
      <p:sp>
        <p:nvSpPr>
          <p:cNvPr id="10" name="TextBox 9"/>
          <p:cNvSpPr txBox="1"/>
          <p:nvPr/>
        </p:nvSpPr>
        <p:spPr>
          <a:xfrm>
            <a:off x="2967697" y="6259865"/>
            <a:ext cx="4441537" cy="323165"/>
          </a:xfrm>
          <a:prstGeom prst="rect">
            <a:avLst/>
          </a:prstGeom>
          <a:noFill/>
        </p:spPr>
        <p:txBody>
          <a:bodyPr wrap="none" rtlCol="0">
            <a:spAutoFit/>
          </a:bodyPr>
          <a:lstStyle/>
          <a:p>
            <a:r>
              <a:rPr lang="en-US" sz="1500" i="0" dirty="0" smtClean="0">
                <a:latin typeface="+mj-lt"/>
              </a:rPr>
              <a:t>Storing user identities in Microsoft SQL Database.</a:t>
            </a:r>
            <a:endParaRPr lang="en-US" sz="1500" i="0" dirty="0">
              <a:latin typeface="+mj-lt"/>
            </a:endParaRPr>
          </a:p>
        </p:txBody>
      </p:sp>
    </p:spTree>
    <p:extLst>
      <p:ext uri="{BB962C8B-B14F-4D97-AF65-F5344CB8AC3E}">
        <p14:creationId xmlns:p14="http://schemas.microsoft.com/office/powerpoint/2010/main" val="35441506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Proposal System</a:t>
            </a:r>
            <a:endParaRPr lang="en-US" dirty="0"/>
          </a:p>
        </p:txBody>
      </p:sp>
      <p:pic>
        <p:nvPicPr>
          <p:cNvPr id="6" name="Picture 5"/>
          <p:cNvPicPr>
            <a:picLocks noChangeAspect="1"/>
          </p:cNvPicPr>
          <p:nvPr/>
        </p:nvPicPr>
        <p:blipFill>
          <a:blip r:embed="rId2"/>
          <a:stretch>
            <a:fillRect/>
          </a:stretch>
        </p:blipFill>
        <p:spPr>
          <a:xfrm>
            <a:off x="4610100" y="995477"/>
            <a:ext cx="1405688" cy="966667"/>
          </a:xfrm>
          <a:prstGeom prst="rect">
            <a:avLst/>
          </a:prstGeom>
        </p:spPr>
      </p:pic>
      <p:sp>
        <p:nvSpPr>
          <p:cNvPr id="7" name="TextBox 6"/>
          <p:cNvSpPr txBox="1"/>
          <p:nvPr/>
        </p:nvSpPr>
        <p:spPr>
          <a:xfrm>
            <a:off x="2514600" y="2091052"/>
            <a:ext cx="5410200" cy="4648200"/>
          </a:xfrm>
          <a:prstGeom prst="rect">
            <a:avLst/>
          </a:prstGeom>
          <a:noFill/>
          <a:ln w="12700">
            <a:solidFill>
              <a:schemeClr val="accent1">
                <a:lumMod val="75000"/>
              </a:schemeClr>
            </a:solidFill>
            <a:prstDash val="lgDash"/>
          </a:ln>
        </p:spPr>
        <p:txBody>
          <a:bodyPr wrap="square" rtlCol="0">
            <a:spAutoFit/>
          </a:bodyPr>
          <a:lstStyle/>
          <a:p>
            <a:endParaRPr lang="en-US" dirty="0"/>
          </a:p>
        </p:txBody>
      </p:sp>
      <p:pic>
        <p:nvPicPr>
          <p:cNvPr id="8" name="Picture 7"/>
          <p:cNvPicPr>
            <a:picLocks noChangeAspect="1"/>
          </p:cNvPicPr>
          <p:nvPr/>
        </p:nvPicPr>
        <p:blipFill>
          <a:blip r:embed="rId3"/>
          <a:stretch>
            <a:fillRect/>
          </a:stretch>
        </p:blipFill>
        <p:spPr>
          <a:xfrm>
            <a:off x="2680734" y="2335303"/>
            <a:ext cx="824465" cy="810295"/>
          </a:xfrm>
          <a:prstGeom prst="rect">
            <a:avLst/>
          </a:prstGeom>
        </p:spPr>
      </p:pic>
      <p:pic>
        <p:nvPicPr>
          <p:cNvPr id="10" name="Picture 9"/>
          <p:cNvPicPr>
            <a:picLocks noChangeAspect="1"/>
          </p:cNvPicPr>
          <p:nvPr/>
        </p:nvPicPr>
        <p:blipFill>
          <a:blip r:embed="rId4"/>
          <a:stretch>
            <a:fillRect/>
          </a:stretch>
        </p:blipFill>
        <p:spPr>
          <a:xfrm>
            <a:off x="2760667" y="5550531"/>
            <a:ext cx="630060" cy="817671"/>
          </a:xfrm>
          <a:prstGeom prst="rect">
            <a:avLst/>
          </a:prstGeom>
        </p:spPr>
      </p:pic>
      <p:pic>
        <p:nvPicPr>
          <p:cNvPr id="12" name="Picture 11"/>
          <p:cNvPicPr>
            <a:picLocks noChangeAspect="1"/>
          </p:cNvPicPr>
          <p:nvPr/>
        </p:nvPicPr>
        <p:blipFill>
          <a:blip r:embed="rId5"/>
          <a:stretch>
            <a:fillRect/>
          </a:stretch>
        </p:blipFill>
        <p:spPr>
          <a:xfrm>
            <a:off x="4835379" y="3856939"/>
            <a:ext cx="768642" cy="1116425"/>
          </a:xfrm>
          <a:prstGeom prst="rect">
            <a:avLst/>
          </a:prstGeom>
        </p:spPr>
      </p:pic>
      <p:pic>
        <p:nvPicPr>
          <p:cNvPr id="15" name="Picture 14"/>
          <p:cNvPicPr>
            <a:picLocks noChangeAspect="1"/>
          </p:cNvPicPr>
          <p:nvPr/>
        </p:nvPicPr>
        <p:blipFill>
          <a:blip r:embed="rId6"/>
          <a:stretch>
            <a:fillRect/>
          </a:stretch>
        </p:blipFill>
        <p:spPr>
          <a:xfrm>
            <a:off x="6813814" y="2590800"/>
            <a:ext cx="726750" cy="966667"/>
          </a:xfrm>
          <a:prstGeom prst="rect">
            <a:avLst/>
          </a:prstGeom>
        </p:spPr>
      </p:pic>
      <p:pic>
        <p:nvPicPr>
          <p:cNvPr id="16" name="Picture 15"/>
          <p:cNvPicPr>
            <a:picLocks noChangeAspect="1"/>
          </p:cNvPicPr>
          <p:nvPr/>
        </p:nvPicPr>
        <p:blipFill>
          <a:blip r:embed="rId7"/>
          <a:stretch>
            <a:fillRect/>
          </a:stretch>
        </p:blipFill>
        <p:spPr>
          <a:xfrm>
            <a:off x="6746624" y="5449869"/>
            <a:ext cx="1099688" cy="918333"/>
          </a:xfrm>
          <a:prstGeom prst="rect">
            <a:avLst/>
          </a:prstGeom>
        </p:spPr>
      </p:pic>
      <p:cxnSp>
        <p:nvCxnSpPr>
          <p:cNvPr id="18" name="Straight Arrow Connector 17"/>
          <p:cNvCxnSpPr/>
          <p:nvPr/>
        </p:nvCxnSpPr>
        <p:spPr bwMode="auto">
          <a:xfrm flipV="1">
            <a:off x="5604021" y="2987594"/>
            <a:ext cx="1192438" cy="822406"/>
          </a:xfrm>
          <a:prstGeom prst="straightConnector1">
            <a:avLst/>
          </a:prstGeom>
          <a:solidFill>
            <a:schemeClr val="accent1"/>
          </a:solidFill>
          <a:ln w="9525" cap="flat" cmpd="sng" algn="ctr">
            <a:solidFill>
              <a:schemeClr val="accent6">
                <a:lumMod val="50000"/>
              </a:schemeClr>
            </a:solidFill>
            <a:prstDash val="solid"/>
            <a:round/>
            <a:headEnd type="none" w="med" len="med"/>
            <a:tailEnd type="triangle"/>
          </a:ln>
          <a:effectLst/>
        </p:spPr>
      </p:cxnSp>
      <p:cxnSp>
        <p:nvCxnSpPr>
          <p:cNvPr id="20" name="Straight Arrow Connector 19"/>
          <p:cNvCxnSpPr/>
          <p:nvPr/>
        </p:nvCxnSpPr>
        <p:spPr bwMode="auto">
          <a:xfrm flipH="1">
            <a:off x="5691776" y="3351361"/>
            <a:ext cx="1196911" cy="838200"/>
          </a:xfrm>
          <a:prstGeom prst="straightConnector1">
            <a:avLst/>
          </a:prstGeom>
          <a:solidFill>
            <a:schemeClr val="accent1"/>
          </a:solidFill>
          <a:ln w="9525" cap="flat" cmpd="sng" algn="ctr">
            <a:solidFill>
              <a:schemeClr val="accent6">
                <a:lumMod val="50000"/>
              </a:schemeClr>
            </a:solidFill>
            <a:prstDash val="solid"/>
            <a:round/>
            <a:headEnd type="none" w="med" len="med"/>
            <a:tailEnd type="triangle"/>
          </a:ln>
          <a:effectLst/>
        </p:spPr>
      </p:cxnSp>
      <p:cxnSp>
        <p:nvCxnSpPr>
          <p:cNvPr id="22" name="Straight Arrow Connector 21"/>
          <p:cNvCxnSpPr/>
          <p:nvPr/>
        </p:nvCxnSpPr>
        <p:spPr bwMode="auto">
          <a:xfrm flipH="1" flipV="1">
            <a:off x="3505199" y="2849929"/>
            <a:ext cx="1330180" cy="960071"/>
          </a:xfrm>
          <a:prstGeom prst="straightConnector1">
            <a:avLst/>
          </a:prstGeom>
          <a:solidFill>
            <a:schemeClr val="accent1"/>
          </a:solidFill>
          <a:ln w="9525" cap="flat" cmpd="sng" algn="ctr">
            <a:solidFill>
              <a:schemeClr val="accent6">
                <a:lumMod val="50000"/>
              </a:schemeClr>
            </a:solidFill>
            <a:prstDash val="solid"/>
            <a:round/>
            <a:headEnd type="none" w="med" len="med"/>
            <a:tailEnd type="triangle"/>
          </a:ln>
          <a:effectLst/>
        </p:spPr>
      </p:cxnSp>
      <p:cxnSp>
        <p:nvCxnSpPr>
          <p:cNvPr id="24" name="Straight Arrow Connector 23"/>
          <p:cNvCxnSpPr/>
          <p:nvPr/>
        </p:nvCxnSpPr>
        <p:spPr bwMode="auto">
          <a:xfrm>
            <a:off x="3537398" y="3154046"/>
            <a:ext cx="1188407" cy="884554"/>
          </a:xfrm>
          <a:prstGeom prst="straightConnector1">
            <a:avLst/>
          </a:prstGeom>
          <a:solidFill>
            <a:schemeClr val="accent1"/>
          </a:solidFill>
          <a:ln w="9525" cap="flat" cmpd="sng" algn="ctr">
            <a:solidFill>
              <a:schemeClr val="accent6">
                <a:lumMod val="50000"/>
              </a:schemeClr>
            </a:solidFill>
            <a:prstDash val="solid"/>
            <a:round/>
            <a:headEnd type="none" w="med" len="med"/>
            <a:tailEnd type="triangle"/>
          </a:ln>
          <a:effectLst/>
        </p:spPr>
      </p:cxnSp>
      <p:cxnSp>
        <p:nvCxnSpPr>
          <p:cNvPr id="27" name="Straight Arrow Connector 26"/>
          <p:cNvCxnSpPr/>
          <p:nvPr/>
        </p:nvCxnSpPr>
        <p:spPr bwMode="auto">
          <a:xfrm>
            <a:off x="5867400" y="4541122"/>
            <a:ext cx="1108337" cy="923663"/>
          </a:xfrm>
          <a:prstGeom prst="straightConnector1">
            <a:avLst/>
          </a:prstGeom>
          <a:solidFill>
            <a:schemeClr val="accent1"/>
          </a:solidFill>
          <a:ln w="9525" cap="flat" cmpd="sng" algn="ctr">
            <a:solidFill>
              <a:schemeClr val="accent6">
                <a:lumMod val="50000"/>
              </a:schemeClr>
            </a:solidFill>
            <a:prstDash val="solid"/>
            <a:round/>
            <a:headEnd type="none" w="med" len="med"/>
            <a:tailEnd type="triangle"/>
          </a:ln>
          <a:effectLst/>
        </p:spPr>
      </p:cxnSp>
      <p:cxnSp>
        <p:nvCxnSpPr>
          <p:cNvPr id="29" name="Straight Arrow Connector 28"/>
          <p:cNvCxnSpPr/>
          <p:nvPr/>
        </p:nvCxnSpPr>
        <p:spPr bwMode="auto">
          <a:xfrm flipH="1" flipV="1">
            <a:off x="5706882" y="4810321"/>
            <a:ext cx="1089577" cy="907539"/>
          </a:xfrm>
          <a:prstGeom prst="straightConnector1">
            <a:avLst/>
          </a:prstGeom>
          <a:solidFill>
            <a:schemeClr val="accent1"/>
          </a:solidFill>
          <a:ln w="9525" cap="flat" cmpd="sng" algn="ctr">
            <a:solidFill>
              <a:schemeClr val="accent6">
                <a:lumMod val="50000"/>
              </a:schemeClr>
            </a:solidFill>
            <a:prstDash val="solid"/>
            <a:round/>
            <a:headEnd type="none" w="med" len="med"/>
            <a:tailEnd type="triangle"/>
          </a:ln>
          <a:effectLst/>
        </p:spPr>
      </p:cxnSp>
      <p:cxnSp>
        <p:nvCxnSpPr>
          <p:cNvPr id="38" name="Straight Arrow Connector 37"/>
          <p:cNvCxnSpPr/>
          <p:nvPr/>
        </p:nvCxnSpPr>
        <p:spPr bwMode="auto">
          <a:xfrm flipH="1">
            <a:off x="3505199" y="4648200"/>
            <a:ext cx="1220606" cy="990600"/>
          </a:xfrm>
          <a:prstGeom prst="straightConnector1">
            <a:avLst/>
          </a:prstGeom>
          <a:solidFill>
            <a:schemeClr val="accent1"/>
          </a:solidFill>
          <a:ln w="9525" cap="flat" cmpd="sng" algn="ctr">
            <a:solidFill>
              <a:schemeClr val="accent6">
                <a:lumMod val="50000"/>
              </a:schemeClr>
            </a:solidFill>
            <a:prstDash val="solid"/>
            <a:round/>
            <a:headEnd type="none" w="med" len="med"/>
            <a:tailEnd type="triangle"/>
          </a:ln>
          <a:effectLst/>
        </p:spPr>
      </p:cxnSp>
      <p:cxnSp>
        <p:nvCxnSpPr>
          <p:cNvPr id="40" name="Straight Arrow Connector 39"/>
          <p:cNvCxnSpPr/>
          <p:nvPr/>
        </p:nvCxnSpPr>
        <p:spPr bwMode="auto">
          <a:xfrm flipV="1">
            <a:off x="3537398" y="4929760"/>
            <a:ext cx="1205152" cy="1013840"/>
          </a:xfrm>
          <a:prstGeom prst="straightConnector1">
            <a:avLst/>
          </a:prstGeom>
          <a:solidFill>
            <a:schemeClr val="accent1"/>
          </a:solidFill>
          <a:ln w="9525" cap="flat" cmpd="sng" algn="ctr">
            <a:solidFill>
              <a:schemeClr val="accent6">
                <a:lumMod val="50000"/>
              </a:schemeClr>
            </a:solidFill>
            <a:prstDash val="solid"/>
            <a:round/>
            <a:headEnd type="none" w="med" len="med"/>
            <a:tailEnd type="triangle"/>
          </a:ln>
          <a:effectLst/>
        </p:spPr>
      </p:cxnSp>
      <p:cxnSp>
        <p:nvCxnSpPr>
          <p:cNvPr id="48" name="Straight Arrow Connector 47"/>
          <p:cNvCxnSpPr/>
          <p:nvPr/>
        </p:nvCxnSpPr>
        <p:spPr bwMode="auto">
          <a:xfrm>
            <a:off x="5105400" y="1969645"/>
            <a:ext cx="0" cy="1826702"/>
          </a:xfrm>
          <a:prstGeom prst="straightConnector1">
            <a:avLst/>
          </a:prstGeom>
          <a:solidFill>
            <a:schemeClr val="accent1"/>
          </a:solidFill>
          <a:ln w="9525" cap="flat" cmpd="sng" algn="ctr">
            <a:solidFill>
              <a:schemeClr val="accent6">
                <a:lumMod val="50000"/>
              </a:schemeClr>
            </a:solidFill>
            <a:prstDash val="solid"/>
            <a:round/>
            <a:headEnd type="none" w="med" len="med"/>
            <a:tailEnd type="triangle"/>
          </a:ln>
          <a:effectLst/>
        </p:spPr>
      </p:cxnSp>
      <p:cxnSp>
        <p:nvCxnSpPr>
          <p:cNvPr id="50" name="Straight Arrow Connector 49"/>
          <p:cNvCxnSpPr>
            <a:endCxn id="6" idx="2"/>
          </p:cNvCxnSpPr>
          <p:nvPr/>
        </p:nvCxnSpPr>
        <p:spPr bwMode="auto">
          <a:xfrm flipV="1">
            <a:off x="5312944" y="1962144"/>
            <a:ext cx="0" cy="1834203"/>
          </a:xfrm>
          <a:prstGeom prst="straightConnector1">
            <a:avLst/>
          </a:prstGeom>
          <a:solidFill>
            <a:schemeClr val="accent1"/>
          </a:solidFill>
          <a:ln w="9525" cap="flat" cmpd="sng" algn="ctr">
            <a:solidFill>
              <a:schemeClr val="accent6">
                <a:lumMod val="50000"/>
              </a:schemeClr>
            </a:solidFill>
            <a:prstDash val="solid"/>
            <a:round/>
            <a:headEnd type="none" w="med" len="med"/>
            <a:tailEnd type="triangle"/>
          </a:ln>
          <a:effectLst/>
        </p:spPr>
      </p:cxnSp>
      <p:pic>
        <p:nvPicPr>
          <p:cNvPr id="52" name="Picture 51"/>
          <p:cNvPicPr>
            <a:picLocks noChangeAspect="1"/>
          </p:cNvPicPr>
          <p:nvPr/>
        </p:nvPicPr>
        <p:blipFill>
          <a:blip r:embed="rId8"/>
          <a:stretch>
            <a:fillRect/>
          </a:stretch>
        </p:blipFill>
        <p:spPr>
          <a:xfrm>
            <a:off x="425696" y="2112116"/>
            <a:ext cx="717188" cy="1256667"/>
          </a:xfrm>
          <a:prstGeom prst="rect">
            <a:avLst/>
          </a:prstGeom>
        </p:spPr>
      </p:pic>
      <p:cxnSp>
        <p:nvCxnSpPr>
          <p:cNvPr id="56" name="Straight Arrow Connector 55"/>
          <p:cNvCxnSpPr/>
          <p:nvPr/>
        </p:nvCxnSpPr>
        <p:spPr bwMode="auto">
          <a:xfrm>
            <a:off x="1122831" y="2590800"/>
            <a:ext cx="1679525" cy="0"/>
          </a:xfrm>
          <a:prstGeom prst="straightConnector1">
            <a:avLst/>
          </a:prstGeom>
          <a:solidFill>
            <a:schemeClr val="accent1"/>
          </a:solidFill>
          <a:ln w="9525" cap="flat" cmpd="sng" algn="ctr">
            <a:solidFill>
              <a:schemeClr val="accent6">
                <a:lumMod val="50000"/>
              </a:schemeClr>
            </a:solidFill>
            <a:prstDash val="solid"/>
            <a:round/>
            <a:headEnd type="none" w="med" len="med"/>
            <a:tailEnd type="triangle"/>
          </a:ln>
          <a:effectLst/>
        </p:spPr>
      </p:cxnSp>
      <p:cxnSp>
        <p:nvCxnSpPr>
          <p:cNvPr id="58" name="Straight Arrow Connector 57"/>
          <p:cNvCxnSpPr/>
          <p:nvPr/>
        </p:nvCxnSpPr>
        <p:spPr bwMode="auto">
          <a:xfrm flipH="1">
            <a:off x="1142884" y="2849929"/>
            <a:ext cx="161778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Elbow Connector 73"/>
          <p:cNvCxnSpPr>
            <a:stCxn id="52" idx="2"/>
            <a:endCxn id="10" idx="1"/>
          </p:cNvCxnSpPr>
          <p:nvPr/>
        </p:nvCxnSpPr>
        <p:spPr bwMode="auto">
          <a:xfrm rot="16200000" flipH="1">
            <a:off x="477186" y="3675886"/>
            <a:ext cx="2590584" cy="1976377"/>
          </a:xfrm>
          <a:prstGeom prst="bentConnector2">
            <a:avLst/>
          </a:prstGeom>
          <a:solidFill>
            <a:schemeClr val="accent1"/>
          </a:solidFill>
          <a:ln w="9525" cap="flat" cmpd="sng" algn="ctr">
            <a:solidFill>
              <a:schemeClr val="accent6">
                <a:lumMod val="50000"/>
              </a:schemeClr>
            </a:solidFill>
            <a:prstDash val="solid"/>
            <a:round/>
            <a:headEnd type="none" w="med" len="med"/>
            <a:tailEnd type="triangle"/>
          </a:ln>
          <a:effectLst/>
        </p:spPr>
      </p:cxnSp>
      <p:cxnSp>
        <p:nvCxnSpPr>
          <p:cNvPr id="82" name="Elbow Connector 81"/>
          <p:cNvCxnSpPr/>
          <p:nvPr/>
        </p:nvCxnSpPr>
        <p:spPr bwMode="auto">
          <a:xfrm rot="16200000" flipH="1">
            <a:off x="683403" y="3694507"/>
            <a:ext cx="2398928" cy="1747480"/>
          </a:xfrm>
          <a:prstGeom prst="bentConnector3">
            <a:avLst>
              <a:gd name="adj1" fmla="val 100029"/>
            </a:avLst>
          </a:prstGeom>
          <a:solidFill>
            <a:schemeClr val="accent1"/>
          </a:solidFill>
          <a:ln w="9525" cap="flat" cmpd="sng" algn="ctr">
            <a:solidFill>
              <a:schemeClr val="accent6">
                <a:lumMod val="50000"/>
              </a:schemeClr>
            </a:solidFill>
            <a:prstDash val="solid"/>
            <a:round/>
            <a:headEnd type="triangle" w="med" len="med"/>
            <a:tailEnd type="none"/>
          </a:ln>
          <a:effectLst/>
        </p:spPr>
      </p:cxnSp>
      <p:sp>
        <p:nvSpPr>
          <p:cNvPr id="90" name="TextBox 89"/>
          <p:cNvSpPr txBox="1"/>
          <p:nvPr/>
        </p:nvSpPr>
        <p:spPr>
          <a:xfrm>
            <a:off x="1213496" y="2341908"/>
            <a:ext cx="1135683" cy="276999"/>
          </a:xfrm>
          <a:prstGeom prst="rect">
            <a:avLst/>
          </a:prstGeom>
          <a:noFill/>
        </p:spPr>
        <p:txBody>
          <a:bodyPr wrap="square" rtlCol="0">
            <a:spAutoFit/>
          </a:bodyPr>
          <a:lstStyle/>
          <a:p>
            <a:r>
              <a:rPr lang="en-US" sz="1200" i="0" dirty="0" smtClean="0">
                <a:latin typeface="Calibri" panose="020F0502020204030204" pitchFamily="34" charset="0"/>
              </a:rPr>
              <a:t>HTTPs Request</a:t>
            </a:r>
            <a:endParaRPr lang="en-US" sz="1200" i="0" dirty="0">
              <a:latin typeface="Calibri" panose="020F0502020204030204" pitchFamily="34" charset="0"/>
            </a:endParaRPr>
          </a:p>
        </p:txBody>
      </p:sp>
      <p:sp>
        <p:nvSpPr>
          <p:cNvPr id="92" name="TextBox 91"/>
          <p:cNvSpPr txBox="1"/>
          <p:nvPr/>
        </p:nvSpPr>
        <p:spPr>
          <a:xfrm rot="16200000">
            <a:off x="4583988" y="2756134"/>
            <a:ext cx="1618335" cy="246221"/>
          </a:xfrm>
          <a:prstGeom prst="rect">
            <a:avLst/>
          </a:prstGeom>
          <a:noFill/>
        </p:spPr>
        <p:txBody>
          <a:bodyPr wrap="square" rtlCol="0">
            <a:spAutoFit/>
          </a:bodyPr>
          <a:lstStyle/>
          <a:p>
            <a:r>
              <a:rPr lang="en-US" sz="1000" i="0" dirty="0" smtClean="0">
                <a:latin typeface="Calibri" panose="020F0502020204030204" pitchFamily="34" charset="0"/>
              </a:rPr>
              <a:t>Calling Rest API + API Token</a:t>
            </a:r>
            <a:endParaRPr lang="en-US" sz="1000" i="0" dirty="0">
              <a:latin typeface="Calibri" panose="020F0502020204030204" pitchFamily="34" charset="0"/>
            </a:endParaRPr>
          </a:p>
        </p:txBody>
      </p:sp>
      <p:sp>
        <p:nvSpPr>
          <p:cNvPr id="93" name="TextBox 92"/>
          <p:cNvSpPr txBox="1"/>
          <p:nvPr/>
        </p:nvSpPr>
        <p:spPr>
          <a:xfrm rot="5400000">
            <a:off x="4215245" y="3170371"/>
            <a:ext cx="1618335" cy="246221"/>
          </a:xfrm>
          <a:prstGeom prst="rect">
            <a:avLst/>
          </a:prstGeom>
          <a:noFill/>
        </p:spPr>
        <p:txBody>
          <a:bodyPr wrap="square" rtlCol="0">
            <a:spAutoFit/>
          </a:bodyPr>
          <a:lstStyle/>
          <a:p>
            <a:r>
              <a:rPr lang="en-US" sz="1000" i="0" dirty="0" smtClean="0">
                <a:latin typeface="Calibri" panose="020F0502020204030204" pitchFamily="34" charset="0"/>
              </a:rPr>
              <a:t>Return JSON</a:t>
            </a:r>
            <a:endParaRPr lang="en-US" sz="1000" i="0" dirty="0">
              <a:latin typeface="Calibri" panose="020F0502020204030204" pitchFamily="34" charset="0"/>
            </a:endParaRPr>
          </a:p>
        </p:txBody>
      </p:sp>
      <p:sp>
        <p:nvSpPr>
          <p:cNvPr id="94" name="TextBox 93"/>
          <p:cNvSpPr txBox="1"/>
          <p:nvPr/>
        </p:nvSpPr>
        <p:spPr>
          <a:xfrm rot="19253469">
            <a:off x="3224032" y="4877194"/>
            <a:ext cx="1802984" cy="246221"/>
          </a:xfrm>
          <a:prstGeom prst="rect">
            <a:avLst/>
          </a:prstGeom>
          <a:noFill/>
        </p:spPr>
        <p:txBody>
          <a:bodyPr wrap="square" rtlCol="0">
            <a:spAutoFit/>
          </a:bodyPr>
          <a:lstStyle/>
          <a:p>
            <a:r>
              <a:rPr lang="en-US" sz="1000" i="0" dirty="0" smtClean="0">
                <a:latin typeface="Calibri" panose="020F0502020204030204" pitchFamily="34" charset="0"/>
              </a:rPr>
              <a:t>Calling S3 API + Credentials Key</a:t>
            </a:r>
            <a:endParaRPr lang="en-US" sz="1000" i="0" dirty="0">
              <a:latin typeface="Calibri" panose="020F0502020204030204" pitchFamily="34" charset="0"/>
            </a:endParaRPr>
          </a:p>
        </p:txBody>
      </p:sp>
      <p:sp>
        <p:nvSpPr>
          <p:cNvPr id="95" name="TextBox 94"/>
          <p:cNvSpPr txBox="1"/>
          <p:nvPr/>
        </p:nvSpPr>
        <p:spPr>
          <a:xfrm rot="19253469">
            <a:off x="3337651" y="5341675"/>
            <a:ext cx="1802984" cy="246221"/>
          </a:xfrm>
          <a:prstGeom prst="rect">
            <a:avLst/>
          </a:prstGeom>
          <a:noFill/>
        </p:spPr>
        <p:txBody>
          <a:bodyPr wrap="square" rtlCol="0">
            <a:spAutoFit/>
          </a:bodyPr>
          <a:lstStyle/>
          <a:p>
            <a:r>
              <a:rPr lang="en-US" sz="1000" i="0" dirty="0" smtClean="0">
                <a:latin typeface="Calibri" panose="020F0502020204030204" pitchFamily="34" charset="0"/>
              </a:rPr>
              <a:t>JSON contains Image URL</a:t>
            </a:r>
            <a:endParaRPr lang="en-US" sz="1000" i="0" dirty="0">
              <a:latin typeface="Calibri" panose="020F0502020204030204" pitchFamily="34" charset="0"/>
            </a:endParaRPr>
          </a:p>
        </p:txBody>
      </p:sp>
      <p:sp>
        <p:nvSpPr>
          <p:cNvPr id="101" name="TextBox 100"/>
          <p:cNvSpPr txBox="1"/>
          <p:nvPr/>
        </p:nvSpPr>
        <p:spPr>
          <a:xfrm rot="19544767">
            <a:off x="5453207" y="3116920"/>
            <a:ext cx="1618335" cy="246221"/>
          </a:xfrm>
          <a:prstGeom prst="rect">
            <a:avLst/>
          </a:prstGeom>
          <a:noFill/>
        </p:spPr>
        <p:txBody>
          <a:bodyPr wrap="square" rtlCol="0">
            <a:spAutoFit/>
          </a:bodyPr>
          <a:lstStyle/>
          <a:p>
            <a:r>
              <a:rPr lang="en-US" sz="1000" i="0" dirty="0" smtClean="0">
                <a:latin typeface="Calibri" panose="020F0502020204030204" pitchFamily="34" charset="0"/>
              </a:rPr>
              <a:t>Calling via Neo4JClient</a:t>
            </a:r>
            <a:endParaRPr lang="en-US" sz="1000" i="0" dirty="0">
              <a:latin typeface="Calibri" panose="020F0502020204030204" pitchFamily="34" charset="0"/>
            </a:endParaRPr>
          </a:p>
        </p:txBody>
      </p:sp>
      <p:sp>
        <p:nvSpPr>
          <p:cNvPr id="102" name="Rectangle 101"/>
          <p:cNvSpPr/>
          <p:nvPr/>
        </p:nvSpPr>
        <p:spPr bwMode="auto">
          <a:xfrm rot="19510464">
            <a:off x="5602370" y="3442796"/>
            <a:ext cx="1325825" cy="259854"/>
          </a:xfrm>
          <a:prstGeom prst="rect">
            <a:avLst/>
          </a:prstGeom>
          <a:solidFill>
            <a:schemeClr val="accent2">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i="0" dirty="0" smtClean="0">
                <a:solidFill>
                  <a:schemeClr val="bg1"/>
                </a:solidFill>
                <a:latin typeface="Calibri" panose="020F0502020204030204" pitchFamily="34" charset="0"/>
              </a:rPr>
              <a:t>Secured by IP register</a:t>
            </a:r>
            <a:endParaRPr kumimoji="0" lang="en-US" sz="1000" b="0" i="0" u="none" strike="noStrike" cap="none" normalizeH="0" baseline="0" dirty="0" smtClean="0">
              <a:ln>
                <a:noFill/>
              </a:ln>
              <a:solidFill>
                <a:schemeClr val="bg1"/>
              </a:solidFill>
              <a:effectLst/>
              <a:latin typeface="Calibri" panose="020F0502020204030204" pitchFamily="34" charset="0"/>
            </a:endParaRPr>
          </a:p>
        </p:txBody>
      </p:sp>
      <p:sp>
        <p:nvSpPr>
          <p:cNvPr id="103" name="TextBox 102"/>
          <p:cNvSpPr txBox="1"/>
          <p:nvPr/>
        </p:nvSpPr>
        <p:spPr>
          <a:xfrm rot="19460983">
            <a:off x="5471609" y="3803035"/>
            <a:ext cx="1654376" cy="246221"/>
          </a:xfrm>
          <a:prstGeom prst="rect">
            <a:avLst/>
          </a:prstGeom>
          <a:noFill/>
        </p:spPr>
        <p:txBody>
          <a:bodyPr wrap="square" rtlCol="0">
            <a:spAutoFit/>
          </a:bodyPr>
          <a:lstStyle/>
          <a:p>
            <a:r>
              <a:rPr lang="en-US" sz="1000" i="0" dirty="0" smtClean="0">
                <a:latin typeface="Calibri" panose="020F0502020204030204" pitchFamily="34" charset="0"/>
              </a:rPr>
              <a:t>JSON Response </a:t>
            </a:r>
            <a:r>
              <a:rPr lang="en-US" sz="1000" i="0" dirty="0" err="1" smtClean="0">
                <a:latin typeface="Calibri" panose="020F0502020204030204" pitchFamily="34" charset="0"/>
              </a:rPr>
              <a:t>Deserialized</a:t>
            </a:r>
            <a:endParaRPr lang="en-US" sz="1000" i="0" dirty="0">
              <a:latin typeface="Calibri" panose="020F0502020204030204" pitchFamily="34" charset="0"/>
            </a:endParaRPr>
          </a:p>
        </p:txBody>
      </p:sp>
      <p:sp>
        <p:nvSpPr>
          <p:cNvPr id="104" name="Rectangle 103"/>
          <p:cNvSpPr/>
          <p:nvPr/>
        </p:nvSpPr>
        <p:spPr bwMode="auto">
          <a:xfrm rot="2396061">
            <a:off x="5585111" y="4929364"/>
            <a:ext cx="1325825" cy="259854"/>
          </a:xfrm>
          <a:prstGeom prst="rect">
            <a:avLst/>
          </a:prstGeom>
          <a:solidFill>
            <a:schemeClr val="accent2">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i="0" dirty="0" smtClean="0">
                <a:solidFill>
                  <a:schemeClr val="bg1"/>
                </a:solidFill>
                <a:latin typeface="Calibri" panose="020F0502020204030204" pitchFamily="34" charset="0"/>
              </a:rPr>
              <a:t>HTTP via port 1433 </a:t>
            </a:r>
            <a:endParaRPr kumimoji="0" lang="en-US" sz="1000" b="0" i="0" u="none" strike="noStrike" cap="none" normalizeH="0" baseline="0" dirty="0" smtClean="0">
              <a:ln>
                <a:noFill/>
              </a:ln>
              <a:solidFill>
                <a:schemeClr val="bg1"/>
              </a:solidFill>
              <a:effectLst/>
              <a:latin typeface="Calibri" panose="020F0502020204030204" pitchFamily="34" charset="0"/>
            </a:endParaRPr>
          </a:p>
        </p:txBody>
      </p:sp>
      <p:sp>
        <p:nvSpPr>
          <p:cNvPr id="107" name="TextBox 106"/>
          <p:cNvSpPr txBox="1"/>
          <p:nvPr/>
        </p:nvSpPr>
        <p:spPr>
          <a:xfrm>
            <a:off x="1244344" y="2813985"/>
            <a:ext cx="1272580" cy="276999"/>
          </a:xfrm>
          <a:prstGeom prst="rect">
            <a:avLst/>
          </a:prstGeom>
          <a:noFill/>
        </p:spPr>
        <p:txBody>
          <a:bodyPr wrap="square" rtlCol="0">
            <a:spAutoFit/>
          </a:bodyPr>
          <a:lstStyle/>
          <a:p>
            <a:r>
              <a:rPr lang="en-US" sz="1200" i="0" dirty="0" smtClean="0">
                <a:latin typeface="Calibri" panose="020F0502020204030204" pitchFamily="34" charset="0"/>
              </a:rPr>
              <a:t>HTTPs Response</a:t>
            </a:r>
            <a:endParaRPr lang="en-US" sz="1200" i="0" dirty="0">
              <a:latin typeface="Calibri" panose="020F0502020204030204" pitchFamily="34" charset="0"/>
            </a:endParaRPr>
          </a:p>
        </p:txBody>
      </p:sp>
      <p:sp>
        <p:nvSpPr>
          <p:cNvPr id="108" name="TextBox 107"/>
          <p:cNvSpPr txBox="1"/>
          <p:nvPr/>
        </p:nvSpPr>
        <p:spPr>
          <a:xfrm rot="5400000">
            <a:off x="-199704" y="4605995"/>
            <a:ext cx="1740746" cy="276999"/>
          </a:xfrm>
          <a:prstGeom prst="rect">
            <a:avLst/>
          </a:prstGeom>
          <a:noFill/>
        </p:spPr>
        <p:txBody>
          <a:bodyPr wrap="square" rtlCol="0">
            <a:spAutoFit/>
          </a:bodyPr>
          <a:lstStyle/>
          <a:p>
            <a:r>
              <a:rPr lang="en-US" sz="1200" i="0" dirty="0" smtClean="0">
                <a:latin typeface="Calibri" panose="020F0502020204030204" pitchFamily="34" charset="0"/>
              </a:rPr>
              <a:t>HTTP Get Via Image URL</a:t>
            </a:r>
            <a:endParaRPr lang="en-US" sz="1200" i="0" dirty="0">
              <a:latin typeface="Calibri" panose="020F0502020204030204" pitchFamily="34" charset="0"/>
            </a:endParaRPr>
          </a:p>
        </p:txBody>
      </p:sp>
      <p:sp>
        <p:nvSpPr>
          <p:cNvPr id="109" name="TextBox 108"/>
          <p:cNvSpPr txBox="1"/>
          <p:nvPr/>
        </p:nvSpPr>
        <p:spPr>
          <a:xfrm rot="5400000">
            <a:off x="235471" y="4605995"/>
            <a:ext cx="1740746" cy="276999"/>
          </a:xfrm>
          <a:prstGeom prst="rect">
            <a:avLst/>
          </a:prstGeom>
          <a:noFill/>
        </p:spPr>
        <p:txBody>
          <a:bodyPr wrap="square" rtlCol="0">
            <a:spAutoFit/>
          </a:bodyPr>
          <a:lstStyle/>
          <a:p>
            <a:r>
              <a:rPr lang="en-US" sz="1200" i="0" dirty="0" smtClean="0">
                <a:latin typeface="Calibri" panose="020F0502020204030204" pitchFamily="34" charset="0"/>
              </a:rPr>
              <a:t>Image File </a:t>
            </a:r>
            <a:endParaRPr lang="en-US" sz="1200" i="0" dirty="0">
              <a:latin typeface="Calibri" panose="020F0502020204030204" pitchFamily="34" charset="0"/>
            </a:endParaRPr>
          </a:p>
        </p:txBody>
      </p:sp>
    </p:spTree>
    <p:extLst>
      <p:ext uri="{BB962C8B-B14F-4D97-AF65-F5344CB8AC3E}">
        <p14:creationId xmlns:p14="http://schemas.microsoft.com/office/powerpoint/2010/main" val="7746164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696200" cy="914400"/>
          </a:xfrm>
        </p:spPr>
        <p:txBody>
          <a:bodyPr/>
          <a:lstStyle/>
          <a:p>
            <a:r>
              <a:rPr lang="en-US" dirty="0" smtClean="0"/>
              <a:t>Success Criteria</a:t>
            </a:r>
            <a:endParaRPr lang="en-US" dirty="0"/>
          </a:p>
        </p:txBody>
      </p:sp>
      <p:sp>
        <p:nvSpPr>
          <p:cNvPr id="4" name="Slide Number Placeholder 2"/>
          <p:cNvSpPr>
            <a:spLocks noGrp="1"/>
          </p:cNvSpPr>
          <p:nvPr>
            <p:ph type="sldNum" sz="quarter" idx="12"/>
          </p:nvPr>
        </p:nvSpPr>
        <p:spPr>
          <a:xfrm>
            <a:off x="6781800" y="6476382"/>
            <a:ext cx="2133600" cy="365125"/>
          </a:xfrm>
        </p:spPr>
        <p:txBody>
          <a:bodyPr/>
          <a:lstStyle/>
          <a:p>
            <a:pPr algn="ctr"/>
            <a:fld id="{2B3BF674-2183-A94D-A5BD-DC960E4E6BEC}" type="slidenum">
              <a:rPr lang="en-US" sz="1900" smtClean="0">
                <a:latin typeface="Calibri" panose="020F0502020204030204" pitchFamily="34" charset="0"/>
              </a:rPr>
              <a:pPr algn="ctr"/>
              <a:t>13</a:t>
            </a:fld>
            <a:endParaRPr lang="en-US" sz="1900" dirty="0">
              <a:latin typeface="Calibri" panose="020F0502020204030204" pitchFamily="34" charset="0"/>
            </a:endParaRPr>
          </a:p>
        </p:txBody>
      </p:sp>
      <p:grpSp>
        <p:nvGrpSpPr>
          <p:cNvPr id="6" name="Group 39"/>
          <p:cNvGrpSpPr>
            <a:grpSpLocks/>
          </p:cNvGrpSpPr>
          <p:nvPr/>
        </p:nvGrpSpPr>
        <p:grpSpPr bwMode="auto">
          <a:xfrm>
            <a:off x="2177243" y="2771284"/>
            <a:ext cx="5004717" cy="539741"/>
            <a:chOff x="5248641" y="1774566"/>
            <a:chExt cx="2523759" cy="291349"/>
          </a:xfrm>
          <a:solidFill>
            <a:schemeClr val="tx2">
              <a:lumMod val="60000"/>
              <a:lumOff val="40000"/>
            </a:schemeClr>
          </a:solidFill>
        </p:grpSpPr>
        <p:sp>
          <p:nvSpPr>
            <p:cNvPr id="7" name="Rounded Rectangle 6"/>
            <p:cNvSpPr/>
            <p:nvPr/>
          </p:nvSpPr>
          <p:spPr>
            <a:xfrm>
              <a:off x="5385146" y="1774566"/>
              <a:ext cx="2387254" cy="291349"/>
            </a:xfrm>
            <a:prstGeom prst="roundRect">
              <a:avLst>
                <a:gd name="adj" fmla="val 21429"/>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06976" algn="ctr">
                <a:tabLst>
                  <a:tab pos="370752" algn="l"/>
                </a:tabLst>
                <a:defRPr/>
              </a:pPr>
              <a:endParaRPr lang="en-US" sz="1900" i="0">
                <a:solidFill>
                  <a:schemeClr val="bg1"/>
                </a:solidFill>
                <a:latin typeface="Calibri" panose="020F0502020204030204" pitchFamily="34" charset="0"/>
              </a:endParaRPr>
            </a:p>
          </p:txBody>
        </p:sp>
        <p:sp>
          <p:nvSpPr>
            <p:cNvPr id="8" name="Isosceles Triangle 7"/>
            <p:cNvSpPr/>
            <p:nvPr/>
          </p:nvSpPr>
          <p:spPr>
            <a:xfrm rot="16200000">
              <a:off x="5282515" y="1805967"/>
              <a:ext cx="167167" cy="23491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900" i="0">
                <a:solidFill>
                  <a:schemeClr val="bg1"/>
                </a:solidFill>
                <a:latin typeface="Calibri" panose="020F0502020204030204" pitchFamily="34" charset="0"/>
              </a:endParaRPr>
            </a:p>
          </p:txBody>
        </p:sp>
      </p:grpSp>
      <p:grpSp>
        <p:nvGrpSpPr>
          <p:cNvPr id="9" name="Group 40"/>
          <p:cNvGrpSpPr>
            <a:grpSpLocks/>
          </p:cNvGrpSpPr>
          <p:nvPr/>
        </p:nvGrpSpPr>
        <p:grpSpPr bwMode="auto">
          <a:xfrm>
            <a:off x="2188487" y="4943711"/>
            <a:ext cx="5004718" cy="542689"/>
            <a:chOff x="5291844" y="2319849"/>
            <a:chExt cx="3494674" cy="291349"/>
          </a:xfrm>
          <a:solidFill>
            <a:schemeClr val="tx2">
              <a:lumMod val="20000"/>
              <a:lumOff val="80000"/>
            </a:schemeClr>
          </a:solidFill>
        </p:grpSpPr>
        <p:sp>
          <p:nvSpPr>
            <p:cNvPr id="10" name="Rounded Rectangle 9"/>
            <p:cNvSpPr/>
            <p:nvPr/>
          </p:nvSpPr>
          <p:spPr>
            <a:xfrm>
              <a:off x="5480865" y="2319849"/>
              <a:ext cx="3305653" cy="291349"/>
            </a:xfrm>
            <a:prstGeom prst="roundRect">
              <a:avLst>
                <a:gd name="adj" fmla="val 21429"/>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06976" algn="ctr">
                <a:tabLst>
                  <a:tab pos="370752" algn="l"/>
                </a:tabLst>
                <a:defRPr/>
              </a:pPr>
              <a:endParaRPr lang="en-US" sz="1900" i="0">
                <a:solidFill>
                  <a:schemeClr val="tx1"/>
                </a:solidFill>
                <a:latin typeface="Calibri" panose="020F0502020204030204" pitchFamily="34" charset="0"/>
              </a:endParaRPr>
            </a:p>
          </p:txBody>
        </p:sp>
        <p:sp>
          <p:nvSpPr>
            <p:cNvPr id="11" name="Isosceles Triangle 10"/>
            <p:cNvSpPr/>
            <p:nvPr/>
          </p:nvSpPr>
          <p:spPr>
            <a:xfrm rot="16200000">
              <a:off x="5326156" y="2350457"/>
              <a:ext cx="166259" cy="234883"/>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900" i="0">
                <a:solidFill>
                  <a:schemeClr val="tx1"/>
                </a:solidFill>
                <a:latin typeface="Calibri" panose="020F0502020204030204" pitchFamily="34" charset="0"/>
              </a:endParaRPr>
            </a:p>
          </p:txBody>
        </p:sp>
      </p:grpSp>
      <p:grpSp>
        <p:nvGrpSpPr>
          <p:cNvPr id="12" name="Group 41"/>
          <p:cNvGrpSpPr>
            <a:grpSpLocks/>
          </p:cNvGrpSpPr>
          <p:nvPr/>
        </p:nvGrpSpPr>
        <p:grpSpPr bwMode="auto">
          <a:xfrm>
            <a:off x="2177242" y="4209922"/>
            <a:ext cx="5004718" cy="539741"/>
            <a:chOff x="5291844" y="2945926"/>
            <a:chExt cx="2404356" cy="291349"/>
          </a:xfrm>
          <a:solidFill>
            <a:schemeClr val="tx2">
              <a:lumMod val="60000"/>
              <a:lumOff val="40000"/>
            </a:schemeClr>
          </a:solidFill>
        </p:grpSpPr>
        <p:sp>
          <p:nvSpPr>
            <p:cNvPr id="13" name="Rounded Rectangle 12"/>
            <p:cNvSpPr/>
            <p:nvPr/>
          </p:nvSpPr>
          <p:spPr>
            <a:xfrm>
              <a:off x="5421892" y="2945926"/>
              <a:ext cx="2274308" cy="291349"/>
            </a:xfrm>
            <a:prstGeom prst="roundRect">
              <a:avLst>
                <a:gd name="adj" fmla="val 21429"/>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06976" algn="ctr">
                <a:tabLst>
                  <a:tab pos="370752" algn="l"/>
                </a:tabLst>
                <a:defRPr/>
              </a:pPr>
              <a:endParaRPr lang="en-US" sz="1900" i="0">
                <a:solidFill>
                  <a:schemeClr val="bg1"/>
                </a:solidFill>
                <a:latin typeface="Calibri" panose="020F0502020204030204" pitchFamily="34" charset="0"/>
              </a:endParaRPr>
            </a:p>
          </p:txBody>
        </p:sp>
        <p:sp>
          <p:nvSpPr>
            <p:cNvPr id="14" name="Isosceles Triangle 13"/>
            <p:cNvSpPr/>
            <p:nvPr/>
          </p:nvSpPr>
          <p:spPr>
            <a:xfrm rot="16200000">
              <a:off x="5325701" y="2977345"/>
              <a:ext cx="167167" cy="234881"/>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900" i="0">
                <a:solidFill>
                  <a:schemeClr val="bg1"/>
                </a:solidFill>
                <a:latin typeface="Calibri" panose="020F0502020204030204" pitchFamily="34" charset="0"/>
              </a:endParaRPr>
            </a:p>
          </p:txBody>
        </p:sp>
      </p:grpSp>
      <p:grpSp>
        <p:nvGrpSpPr>
          <p:cNvPr id="18" name="Group 43"/>
          <p:cNvGrpSpPr>
            <a:grpSpLocks/>
          </p:cNvGrpSpPr>
          <p:nvPr/>
        </p:nvGrpSpPr>
        <p:grpSpPr bwMode="auto">
          <a:xfrm>
            <a:off x="2177243" y="2031152"/>
            <a:ext cx="5004722" cy="542689"/>
            <a:chOff x="5291843" y="4198080"/>
            <a:chExt cx="3166357" cy="291349"/>
          </a:xfrm>
          <a:solidFill>
            <a:schemeClr val="tx2">
              <a:lumMod val="20000"/>
              <a:lumOff val="80000"/>
            </a:schemeClr>
          </a:solidFill>
        </p:grpSpPr>
        <p:sp>
          <p:nvSpPr>
            <p:cNvPr id="19" name="Rounded Rectangle 18"/>
            <p:cNvSpPr/>
            <p:nvPr/>
          </p:nvSpPr>
          <p:spPr>
            <a:xfrm>
              <a:off x="5465109" y="4198080"/>
              <a:ext cx="2993091" cy="291349"/>
            </a:xfrm>
            <a:prstGeom prst="roundRect">
              <a:avLst>
                <a:gd name="adj" fmla="val 21429"/>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06976" algn="ctr">
                <a:tabLst>
                  <a:tab pos="370752" algn="l"/>
                </a:tabLst>
                <a:defRPr/>
              </a:pPr>
              <a:endParaRPr lang="en-US" sz="1900" i="0">
                <a:solidFill>
                  <a:schemeClr val="bg1"/>
                </a:solidFill>
                <a:latin typeface="Calibri" panose="020F0502020204030204" pitchFamily="34" charset="0"/>
              </a:endParaRPr>
            </a:p>
          </p:txBody>
        </p:sp>
        <p:sp>
          <p:nvSpPr>
            <p:cNvPr id="20" name="Isosceles Triangle 19"/>
            <p:cNvSpPr/>
            <p:nvPr/>
          </p:nvSpPr>
          <p:spPr>
            <a:xfrm rot="16200000">
              <a:off x="5326163" y="4228682"/>
              <a:ext cx="166258" cy="234898"/>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900" i="0">
                <a:solidFill>
                  <a:schemeClr val="bg1"/>
                </a:solidFill>
                <a:latin typeface="Calibri" panose="020F0502020204030204" pitchFamily="34" charset="0"/>
              </a:endParaRPr>
            </a:p>
          </p:txBody>
        </p:sp>
      </p:grpSp>
      <p:grpSp>
        <p:nvGrpSpPr>
          <p:cNvPr id="21" name="Group 44"/>
          <p:cNvGrpSpPr>
            <a:grpSpLocks/>
          </p:cNvGrpSpPr>
          <p:nvPr/>
        </p:nvGrpSpPr>
        <p:grpSpPr bwMode="auto">
          <a:xfrm>
            <a:off x="2177243" y="3476135"/>
            <a:ext cx="5004717" cy="539739"/>
            <a:chOff x="5291843" y="4824157"/>
            <a:chExt cx="3384796" cy="291349"/>
          </a:xfrm>
          <a:solidFill>
            <a:schemeClr val="tx2">
              <a:lumMod val="20000"/>
              <a:lumOff val="80000"/>
            </a:schemeClr>
          </a:solidFill>
        </p:grpSpPr>
        <p:sp>
          <p:nvSpPr>
            <p:cNvPr id="22" name="Rounded Rectangle 21"/>
            <p:cNvSpPr/>
            <p:nvPr/>
          </p:nvSpPr>
          <p:spPr>
            <a:xfrm>
              <a:off x="5477059" y="4824157"/>
              <a:ext cx="3199580" cy="291349"/>
            </a:xfrm>
            <a:prstGeom prst="roundRect">
              <a:avLst>
                <a:gd name="adj" fmla="val 21429"/>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06976" algn="ctr">
                <a:tabLst>
                  <a:tab pos="370752" algn="l"/>
                </a:tabLst>
                <a:defRPr/>
              </a:pPr>
              <a:endParaRPr lang="en-US" sz="1900" i="0">
                <a:solidFill>
                  <a:schemeClr val="bg1"/>
                </a:solidFill>
                <a:latin typeface="Calibri" panose="020F0502020204030204" pitchFamily="34" charset="0"/>
              </a:endParaRPr>
            </a:p>
          </p:txBody>
        </p:sp>
        <p:sp>
          <p:nvSpPr>
            <p:cNvPr id="23" name="Isosceles Triangle 22"/>
            <p:cNvSpPr/>
            <p:nvPr/>
          </p:nvSpPr>
          <p:spPr>
            <a:xfrm rot="16200000">
              <a:off x="5325688" y="4855587"/>
              <a:ext cx="167168" cy="234857"/>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900" i="0">
                <a:latin typeface="Calibri" panose="020F0502020204030204" pitchFamily="34" charset="0"/>
              </a:endParaRPr>
            </a:p>
          </p:txBody>
        </p:sp>
      </p:grpSp>
      <p:sp>
        <p:nvSpPr>
          <p:cNvPr id="24" name="Text Placeholder 6"/>
          <p:cNvSpPr txBox="1">
            <a:spLocks/>
          </p:cNvSpPr>
          <p:nvPr/>
        </p:nvSpPr>
        <p:spPr>
          <a:xfrm>
            <a:off x="2487731" y="2821914"/>
            <a:ext cx="4637068" cy="458617"/>
          </a:xfrm>
          <a:prstGeom prst="rect">
            <a:avLst/>
          </a:prstGeom>
        </p:spPr>
        <p:txBody>
          <a:bodyPr/>
          <a:lstStyle>
            <a:lvl1pPr marL="342898" indent="-342898" algn="l" defTabSz="457197" rtl="0" eaLnBrk="1" latinLnBrk="0" hangingPunct="1">
              <a:spcBef>
                <a:spcPct val="20000"/>
              </a:spcBef>
              <a:buFont typeface="Arial"/>
              <a:buChar char="•"/>
              <a:defRPr sz="3200" kern="1200">
                <a:solidFill>
                  <a:schemeClr val="tx1"/>
                </a:solidFill>
                <a:latin typeface="+mn-lt"/>
                <a:ea typeface="+mn-ea"/>
                <a:cs typeface="+mn-cs"/>
              </a:defRPr>
            </a:lvl1pPr>
            <a:lvl2pPr marL="742946" indent="-285749" algn="l" defTabSz="457197" rtl="0" eaLnBrk="1" latinLnBrk="0" hangingPunct="1">
              <a:spcBef>
                <a:spcPct val="20000"/>
              </a:spcBef>
              <a:buFont typeface="Arial"/>
              <a:buChar char="–"/>
              <a:defRPr sz="2800" kern="1200">
                <a:solidFill>
                  <a:schemeClr val="tx1"/>
                </a:solidFill>
                <a:latin typeface="+mn-lt"/>
                <a:ea typeface="+mn-ea"/>
                <a:cs typeface="+mn-cs"/>
              </a:defRPr>
            </a:lvl2pPr>
            <a:lvl3pPr marL="1142993" indent="-228599" algn="l" defTabSz="457197" rtl="0" eaLnBrk="1" latinLnBrk="0" hangingPunct="1">
              <a:spcBef>
                <a:spcPct val="20000"/>
              </a:spcBef>
              <a:buFont typeface="Arial"/>
              <a:buChar char="•"/>
              <a:defRPr sz="2400" kern="1200">
                <a:solidFill>
                  <a:schemeClr val="tx1"/>
                </a:solidFill>
                <a:latin typeface="+mn-lt"/>
                <a:ea typeface="+mn-ea"/>
                <a:cs typeface="+mn-cs"/>
              </a:defRPr>
            </a:lvl3pPr>
            <a:lvl4pPr marL="1600191" indent="-228599" algn="l" defTabSz="457197" rtl="0" eaLnBrk="1" latinLnBrk="0" hangingPunct="1">
              <a:spcBef>
                <a:spcPct val="20000"/>
              </a:spcBef>
              <a:buFont typeface="Arial"/>
              <a:buChar char="–"/>
              <a:defRPr sz="2000" kern="1200">
                <a:solidFill>
                  <a:schemeClr val="tx1"/>
                </a:solidFill>
                <a:latin typeface="+mn-lt"/>
                <a:ea typeface="+mn-ea"/>
                <a:cs typeface="+mn-cs"/>
              </a:defRPr>
            </a:lvl4pPr>
            <a:lvl5pPr marL="2057388" indent="-228599" algn="l" defTabSz="457197" rtl="0" eaLnBrk="1" latinLnBrk="0" hangingPunct="1">
              <a:spcBef>
                <a:spcPct val="20000"/>
              </a:spcBef>
              <a:buFont typeface="Arial"/>
              <a:buChar char="»"/>
              <a:defRPr sz="2000" kern="1200">
                <a:solidFill>
                  <a:schemeClr val="tx1"/>
                </a:solidFill>
                <a:latin typeface="+mn-lt"/>
                <a:ea typeface="+mn-ea"/>
                <a:cs typeface="+mn-cs"/>
              </a:defRPr>
            </a:lvl5pPr>
            <a:lvl6pPr marL="2514585" indent="-228599" algn="l" defTabSz="457197" rtl="0" eaLnBrk="1" latinLnBrk="0" hangingPunct="1">
              <a:spcBef>
                <a:spcPct val="20000"/>
              </a:spcBef>
              <a:buFont typeface="Arial"/>
              <a:buChar char="•"/>
              <a:defRPr sz="2000" kern="1200">
                <a:solidFill>
                  <a:schemeClr val="tx1"/>
                </a:solidFill>
                <a:latin typeface="+mn-lt"/>
                <a:ea typeface="+mn-ea"/>
                <a:cs typeface="+mn-cs"/>
              </a:defRPr>
            </a:lvl6pPr>
            <a:lvl7pPr marL="2971783" indent="-228599" algn="l" defTabSz="457197" rtl="0" eaLnBrk="1" latinLnBrk="0" hangingPunct="1">
              <a:spcBef>
                <a:spcPct val="20000"/>
              </a:spcBef>
              <a:buFont typeface="Arial"/>
              <a:buChar char="•"/>
              <a:defRPr sz="2000" kern="1200">
                <a:solidFill>
                  <a:schemeClr val="tx1"/>
                </a:solidFill>
                <a:latin typeface="+mn-lt"/>
                <a:ea typeface="+mn-ea"/>
                <a:cs typeface="+mn-cs"/>
              </a:defRPr>
            </a:lvl7pPr>
            <a:lvl8pPr marL="3428980" indent="-228599" algn="l" defTabSz="457197" rtl="0" eaLnBrk="1" latinLnBrk="0" hangingPunct="1">
              <a:spcBef>
                <a:spcPct val="20000"/>
              </a:spcBef>
              <a:buFont typeface="Arial"/>
              <a:buChar char="•"/>
              <a:defRPr sz="2000" kern="1200">
                <a:solidFill>
                  <a:schemeClr val="tx1"/>
                </a:solidFill>
                <a:latin typeface="+mn-lt"/>
                <a:ea typeface="+mn-ea"/>
                <a:cs typeface="+mn-cs"/>
              </a:defRPr>
            </a:lvl8pPr>
            <a:lvl9pPr marL="3886177" indent="-228599" algn="l" defTabSz="457197"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900" i="0" dirty="0" smtClean="0">
                <a:solidFill>
                  <a:schemeClr val="bg1"/>
                </a:solidFill>
                <a:latin typeface="Calibri" panose="020F0502020204030204" pitchFamily="34" charset="0"/>
              </a:rPr>
              <a:t>The web application is delivered on time</a:t>
            </a:r>
            <a:endParaRPr lang="en-US" sz="1900" i="0" dirty="0">
              <a:solidFill>
                <a:schemeClr val="bg1"/>
              </a:solidFill>
              <a:latin typeface="Calibri" panose="020F0502020204030204" pitchFamily="34" charset="0"/>
            </a:endParaRPr>
          </a:p>
        </p:txBody>
      </p:sp>
      <p:sp>
        <p:nvSpPr>
          <p:cNvPr id="25" name="Text Placeholder 8"/>
          <p:cNvSpPr txBox="1">
            <a:spLocks/>
          </p:cNvSpPr>
          <p:nvPr/>
        </p:nvSpPr>
        <p:spPr>
          <a:xfrm>
            <a:off x="2577716" y="5031732"/>
            <a:ext cx="4637068" cy="451718"/>
          </a:xfrm>
          <a:prstGeom prst="rect">
            <a:avLst/>
          </a:prstGeom>
        </p:spPr>
        <p:txBody>
          <a:bodyPr vert="horz" lIns="91440" tIns="45720" rIns="91440" bIns="45720" rtlCol="0">
            <a:noAutofit/>
          </a:bodyPr>
          <a:lstStyle>
            <a:lvl1pPr marL="342898" indent="-342898" algn="l" defTabSz="457197" rtl="0" eaLnBrk="1" latinLnBrk="0" hangingPunct="1">
              <a:spcBef>
                <a:spcPct val="20000"/>
              </a:spcBef>
              <a:buFont typeface="Arial"/>
              <a:buChar char="•"/>
              <a:defRPr sz="3200" kern="1200">
                <a:solidFill>
                  <a:schemeClr val="tx1"/>
                </a:solidFill>
                <a:latin typeface="+mn-lt"/>
                <a:ea typeface="+mn-ea"/>
                <a:cs typeface="+mn-cs"/>
              </a:defRPr>
            </a:lvl1pPr>
            <a:lvl2pPr marL="742946" indent="-285749" algn="l" defTabSz="457197" rtl="0" eaLnBrk="1" latinLnBrk="0" hangingPunct="1">
              <a:spcBef>
                <a:spcPct val="20000"/>
              </a:spcBef>
              <a:buFont typeface="Arial"/>
              <a:buChar char="–"/>
              <a:defRPr sz="2800" kern="1200">
                <a:solidFill>
                  <a:schemeClr val="tx1"/>
                </a:solidFill>
                <a:latin typeface="+mn-lt"/>
                <a:ea typeface="+mn-ea"/>
                <a:cs typeface="+mn-cs"/>
              </a:defRPr>
            </a:lvl2pPr>
            <a:lvl3pPr marL="1142993" indent="-228599" algn="l" defTabSz="457197" rtl="0" eaLnBrk="1" latinLnBrk="0" hangingPunct="1">
              <a:spcBef>
                <a:spcPct val="20000"/>
              </a:spcBef>
              <a:buFont typeface="Arial"/>
              <a:buChar char="•"/>
              <a:defRPr sz="2400" kern="1200">
                <a:solidFill>
                  <a:schemeClr val="tx1"/>
                </a:solidFill>
                <a:latin typeface="+mn-lt"/>
                <a:ea typeface="+mn-ea"/>
                <a:cs typeface="+mn-cs"/>
              </a:defRPr>
            </a:lvl3pPr>
            <a:lvl4pPr marL="1600191" indent="-228599" algn="l" defTabSz="457197" rtl="0" eaLnBrk="1" latinLnBrk="0" hangingPunct="1">
              <a:spcBef>
                <a:spcPct val="20000"/>
              </a:spcBef>
              <a:buFont typeface="Arial"/>
              <a:buChar char="–"/>
              <a:defRPr sz="2000" kern="1200">
                <a:solidFill>
                  <a:schemeClr val="tx1"/>
                </a:solidFill>
                <a:latin typeface="+mn-lt"/>
                <a:ea typeface="+mn-ea"/>
                <a:cs typeface="+mn-cs"/>
              </a:defRPr>
            </a:lvl4pPr>
            <a:lvl5pPr marL="2057388" indent="-228599" algn="l" defTabSz="457197" rtl="0" eaLnBrk="1" latinLnBrk="0" hangingPunct="1">
              <a:spcBef>
                <a:spcPct val="20000"/>
              </a:spcBef>
              <a:buFont typeface="Arial"/>
              <a:buChar char="»"/>
              <a:defRPr sz="2000" kern="1200">
                <a:solidFill>
                  <a:schemeClr val="tx1"/>
                </a:solidFill>
                <a:latin typeface="+mn-lt"/>
                <a:ea typeface="+mn-ea"/>
                <a:cs typeface="+mn-cs"/>
              </a:defRPr>
            </a:lvl5pPr>
            <a:lvl6pPr marL="2514585" indent="-228599" algn="l" defTabSz="457197" rtl="0" eaLnBrk="1" latinLnBrk="0" hangingPunct="1">
              <a:spcBef>
                <a:spcPct val="20000"/>
              </a:spcBef>
              <a:buFont typeface="Arial"/>
              <a:buChar char="•"/>
              <a:defRPr sz="2000" kern="1200">
                <a:solidFill>
                  <a:schemeClr val="tx1"/>
                </a:solidFill>
                <a:latin typeface="+mn-lt"/>
                <a:ea typeface="+mn-ea"/>
                <a:cs typeface="+mn-cs"/>
              </a:defRPr>
            </a:lvl6pPr>
            <a:lvl7pPr marL="2971783" indent="-228599" algn="l" defTabSz="457197" rtl="0" eaLnBrk="1" latinLnBrk="0" hangingPunct="1">
              <a:spcBef>
                <a:spcPct val="20000"/>
              </a:spcBef>
              <a:buFont typeface="Arial"/>
              <a:buChar char="•"/>
              <a:defRPr sz="2000" kern="1200">
                <a:solidFill>
                  <a:schemeClr val="tx1"/>
                </a:solidFill>
                <a:latin typeface="+mn-lt"/>
                <a:ea typeface="+mn-ea"/>
                <a:cs typeface="+mn-cs"/>
              </a:defRPr>
            </a:lvl7pPr>
            <a:lvl8pPr marL="3428980" indent="-228599" algn="l" defTabSz="457197" rtl="0" eaLnBrk="1" latinLnBrk="0" hangingPunct="1">
              <a:spcBef>
                <a:spcPct val="20000"/>
              </a:spcBef>
              <a:buFont typeface="Arial"/>
              <a:buChar char="•"/>
              <a:defRPr sz="2000" kern="1200">
                <a:solidFill>
                  <a:schemeClr val="tx1"/>
                </a:solidFill>
                <a:latin typeface="+mn-lt"/>
                <a:ea typeface="+mn-ea"/>
                <a:cs typeface="+mn-cs"/>
              </a:defRPr>
            </a:lvl8pPr>
            <a:lvl9pPr marL="3886177" indent="-228599" algn="l" defTabSz="457197"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eaLnBrk="0" hangingPunct="0">
              <a:buFont typeface="Arial"/>
              <a:buNone/>
            </a:pPr>
            <a:r>
              <a:rPr lang="en-US" sz="1900" i="0" dirty="0" smtClean="0">
                <a:latin typeface="Calibri" panose="020F0502020204030204" pitchFamily="34" charset="0"/>
              </a:rPr>
              <a:t>Team communication is boosted  </a:t>
            </a:r>
            <a:endParaRPr lang="en-US" sz="1900" i="0" dirty="0">
              <a:latin typeface="Calibri" panose="020F0502020204030204" pitchFamily="34" charset="0"/>
            </a:endParaRPr>
          </a:p>
        </p:txBody>
      </p:sp>
      <p:sp>
        <p:nvSpPr>
          <p:cNvPr id="26" name="Text Placeholder 10"/>
          <p:cNvSpPr txBox="1">
            <a:spLocks/>
          </p:cNvSpPr>
          <p:nvPr/>
        </p:nvSpPr>
        <p:spPr>
          <a:xfrm>
            <a:off x="2345429" y="4244586"/>
            <a:ext cx="5131290" cy="458617"/>
          </a:xfrm>
          <a:prstGeom prst="rect">
            <a:avLst/>
          </a:prstGeom>
        </p:spPr>
        <p:txBody>
          <a:bodyPr vert="horz" lIns="91440" tIns="45720" rIns="91440" bIns="45720" rtlCol="0">
            <a:normAutofit/>
          </a:bodyPr>
          <a:lstStyle>
            <a:lvl1pPr marL="342898" indent="-342898" algn="l" defTabSz="457197" rtl="0" eaLnBrk="1" latinLnBrk="0" hangingPunct="1">
              <a:spcBef>
                <a:spcPct val="20000"/>
              </a:spcBef>
              <a:buFont typeface="Arial"/>
              <a:buChar char="•"/>
              <a:defRPr sz="3200" kern="1200">
                <a:solidFill>
                  <a:schemeClr val="tx1"/>
                </a:solidFill>
                <a:latin typeface="+mn-lt"/>
                <a:ea typeface="+mn-ea"/>
                <a:cs typeface="+mn-cs"/>
              </a:defRPr>
            </a:lvl1pPr>
            <a:lvl2pPr marL="742946" indent="-285749" algn="l" defTabSz="457197" rtl="0" eaLnBrk="1" latinLnBrk="0" hangingPunct="1">
              <a:spcBef>
                <a:spcPct val="20000"/>
              </a:spcBef>
              <a:buFont typeface="Arial"/>
              <a:buChar char="–"/>
              <a:defRPr sz="2800" kern="1200">
                <a:solidFill>
                  <a:schemeClr val="tx1"/>
                </a:solidFill>
                <a:latin typeface="+mn-lt"/>
                <a:ea typeface="+mn-ea"/>
                <a:cs typeface="+mn-cs"/>
              </a:defRPr>
            </a:lvl2pPr>
            <a:lvl3pPr marL="1142993" indent="-228599" algn="l" defTabSz="457197" rtl="0" eaLnBrk="1" latinLnBrk="0" hangingPunct="1">
              <a:spcBef>
                <a:spcPct val="20000"/>
              </a:spcBef>
              <a:buFont typeface="Arial"/>
              <a:buChar char="•"/>
              <a:defRPr sz="2400" kern="1200">
                <a:solidFill>
                  <a:schemeClr val="tx1"/>
                </a:solidFill>
                <a:latin typeface="+mn-lt"/>
                <a:ea typeface="+mn-ea"/>
                <a:cs typeface="+mn-cs"/>
              </a:defRPr>
            </a:lvl3pPr>
            <a:lvl4pPr marL="1600191" indent="-228599" algn="l" defTabSz="457197" rtl="0" eaLnBrk="1" latinLnBrk="0" hangingPunct="1">
              <a:spcBef>
                <a:spcPct val="20000"/>
              </a:spcBef>
              <a:buFont typeface="Arial"/>
              <a:buChar char="–"/>
              <a:defRPr sz="2000" kern="1200">
                <a:solidFill>
                  <a:schemeClr val="tx1"/>
                </a:solidFill>
                <a:latin typeface="+mn-lt"/>
                <a:ea typeface="+mn-ea"/>
                <a:cs typeface="+mn-cs"/>
              </a:defRPr>
            </a:lvl4pPr>
            <a:lvl5pPr marL="2057388" indent="-228599" algn="l" defTabSz="457197" rtl="0" eaLnBrk="1" latinLnBrk="0" hangingPunct="1">
              <a:spcBef>
                <a:spcPct val="20000"/>
              </a:spcBef>
              <a:buFont typeface="Arial"/>
              <a:buChar char="»"/>
              <a:defRPr sz="2000" kern="1200">
                <a:solidFill>
                  <a:schemeClr val="tx1"/>
                </a:solidFill>
                <a:latin typeface="+mn-lt"/>
                <a:ea typeface="+mn-ea"/>
                <a:cs typeface="+mn-cs"/>
              </a:defRPr>
            </a:lvl5pPr>
            <a:lvl6pPr marL="2514585" indent="-228599" algn="l" defTabSz="457197" rtl="0" eaLnBrk="1" latinLnBrk="0" hangingPunct="1">
              <a:spcBef>
                <a:spcPct val="20000"/>
              </a:spcBef>
              <a:buFont typeface="Arial"/>
              <a:buChar char="•"/>
              <a:defRPr sz="2000" kern="1200">
                <a:solidFill>
                  <a:schemeClr val="tx1"/>
                </a:solidFill>
                <a:latin typeface="+mn-lt"/>
                <a:ea typeface="+mn-ea"/>
                <a:cs typeface="+mn-cs"/>
              </a:defRPr>
            </a:lvl6pPr>
            <a:lvl7pPr marL="2971783" indent="-228599" algn="l" defTabSz="457197" rtl="0" eaLnBrk="1" latinLnBrk="0" hangingPunct="1">
              <a:spcBef>
                <a:spcPct val="20000"/>
              </a:spcBef>
              <a:buFont typeface="Arial"/>
              <a:buChar char="•"/>
              <a:defRPr sz="2000" kern="1200">
                <a:solidFill>
                  <a:schemeClr val="tx1"/>
                </a:solidFill>
                <a:latin typeface="+mn-lt"/>
                <a:ea typeface="+mn-ea"/>
                <a:cs typeface="+mn-cs"/>
              </a:defRPr>
            </a:lvl7pPr>
            <a:lvl8pPr marL="3428980" indent="-228599" algn="l" defTabSz="457197" rtl="0" eaLnBrk="1" latinLnBrk="0" hangingPunct="1">
              <a:spcBef>
                <a:spcPct val="20000"/>
              </a:spcBef>
              <a:buFont typeface="Arial"/>
              <a:buChar char="•"/>
              <a:defRPr sz="2000" kern="1200">
                <a:solidFill>
                  <a:schemeClr val="tx1"/>
                </a:solidFill>
                <a:latin typeface="+mn-lt"/>
                <a:ea typeface="+mn-ea"/>
                <a:cs typeface="+mn-cs"/>
              </a:defRPr>
            </a:lvl8pPr>
            <a:lvl9pPr marL="3886177" indent="-228599" algn="l" defTabSz="457197"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eaLnBrk="0" hangingPunct="0">
              <a:buNone/>
            </a:pPr>
            <a:r>
              <a:rPr lang="en-US" sz="1900" i="0" dirty="0" smtClean="0">
                <a:solidFill>
                  <a:schemeClr val="bg1"/>
                </a:solidFill>
                <a:latin typeface="Calibri" panose="020F0502020204030204" pitchFamily="34" charset="0"/>
              </a:rPr>
              <a:t>Documents </a:t>
            </a:r>
            <a:r>
              <a:rPr lang="en-US" sz="1900" i="0" dirty="0">
                <a:solidFill>
                  <a:schemeClr val="bg1"/>
                </a:solidFill>
                <a:latin typeface="Calibri" panose="020F0502020204030204" pitchFamily="34" charset="0"/>
              </a:rPr>
              <a:t>fully reflects the </a:t>
            </a:r>
            <a:r>
              <a:rPr lang="en-US" sz="1900" i="0" dirty="0" smtClean="0">
                <a:solidFill>
                  <a:schemeClr val="bg1"/>
                </a:solidFill>
                <a:latin typeface="Calibri" panose="020F0502020204030204" pitchFamily="34" charset="0"/>
              </a:rPr>
              <a:t>scope of project</a:t>
            </a:r>
            <a:endParaRPr lang="en-US" sz="1900" i="0" dirty="0">
              <a:solidFill>
                <a:schemeClr val="bg1"/>
              </a:solidFill>
              <a:latin typeface="Calibri" panose="020F0502020204030204" pitchFamily="34" charset="0"/>
            </a:endParaRPr>
          </a:p>
        </p:txBody>
      </p:sp>
      <p:sp>
        <p:nvSpPr>
          <p:cNvPr id="28" name="Text Placeholder 14"/>
          <p:cNvSpPr txBox="1">
            <a:spLocks/>
          </p:cNvSpPr>
          <p:nvPr/>
        </p:nvSpPr>
        <p:spPr>
          <a:xfrm>
            <a:off x="2556137" y="3528605"/>
            <a:ext cx="4637068" cy="458619"/>
          </a:xfrm>
          <a:prstGeom prst="rect">
            <a:avLst/>
          </a:prstGeom>
        </p:spPr>
        <p:txBody>
          <a:bodyPr vert="horz" lIns="91440" tIns="45720" rIns="91440" bIns="45720" rtlCol="0">
            <a:noAutofit/>
          </a:bodyPr>
          <a:lstStyle>
            <a:lvl1pPr marL="342898" indent="-342898" algn="l" defTabSz="457197" rtl="0" eaLnBrk="1" latinLnBrk="0" hangingPunct="1">
              <a:spcBef>
                <a:spcPct val="20000"/>
              </a:spcBef>
              <a:buFont typeface="Arial"/>
              <a:buChar char="•"/>
              <a:defRPr sz="3200" kern="1200">
                <a:solidFill>
                  <a:schemeClr val="tx1"/>
                </a:solidFill>
                <a:latin typeface="+mn-lt"/>
                <a:ea typeface="+mn-ea"/>
                <a:cs typeface="+mn-cs"/>
              </a:defRPr>
            </a:lvl1pPr>
            <a:lvl2pPr marL="742946" indent="-285749" algn="l" defTabSz="457197" rtl="0" eaLnBrk="1" latinLnBrk="0" hangingPunct="1">
              <a:spcBef>
                <a:spcPct val="20000"/>
              </a:spcBef>
              <a:buFont typeface="Arial"/>
              <a:buChar char="–"/>
              <a:defRPr sz="2800" kern="1200">
                <a:solidFill>
                  <a:schemeClr val="tx1"/>
                </a:solidFill>
                <a:latin typeface="+mn-lt"/>
                <a:ea typeface="+mn-ea"/>
                <a:cs typeface="+mn-cs"/>
              </a:defRPr>
            </a:lvl2pPr>
            <a:lvl3pPr marL="1142993" indent="-228599" algn="l" defTabSz="457197" rtl="0" eaLnBrk="1" latinLnBrk="0" hangingPunct="1">
              <a:spcBef>
                <a:spcPct val="20000"/>
              </a:spcBef>
              <a:buFont typeface="Arial"/>
              <a:buChar char="•"/>
              <a:defRPr sz="2400" kern="1200">
                <a:solidFill>
                  <a:schemeClr val="tx1"/>
                </a:solidFill>
                <a:latin typeface="+mn-lt"/>
                <a:ea typeface="+mn-ea"/>
                <a:cs typeface="+mn-cs"/>
              </a:defRPr>
            </a:lvl3pPr>
            <a:lvl4pPr marL="1600191" indent="-228599" algn="l" defTabSz="457197" rtl="0" eaLnBrk="1" latinLnBrk="0" hangingPunct="1">
              <a:spcBef>
                <a:spcPct val="20000"/>
              </a:spcBef>
              <a:buFont typeface="Arial"/>
              <a:buChar char="–"/>
              <a:defRPr sz="2000" kern="1200">
                <a:solidFill>
                  <a:schemeClr val="tx1"/>
                </a:solidFill>
                <a:latin typeface="+mn-lt"/>
                <a:ea typeface="+mn-ea"/>
                <a:cs typeface="+mn-cs"/>
              </a:defRPr>
            </a:lvl4pPr>
            <a:lvl5pPr marL="2057388" indent="-228599" algn="l" defTabSz="457197" rtl="0" eaLnBrk="1" latinLnBrk="0" hangingPunct="1">
              <a:spcBef>
                <a:spcPct val="20000"/>
              </a:spcBef>
              <a:buFont typeface="Arial"/>
              <a:buChar char="»"/>
              <a:defRPr sz="2000" kern="1200">
                <a:solidFill>
                  <a:schemeClr val="tx1"/>
                </a:solidFill>
                <a:latin typeface="+mn-lt"/>
                <a:ea typeface="+mn-ea"/>
                <a:cs typeface="+mn-cs"/>
              </a:defRPr>
            </a:lvl5pPr>
            <a:lvl6pPr marL="2514585" indent="-228599" algn="l" defTabSz="457197" rtl="0" eaLnBrk="1" latinLnBrk="0" hangingPunct="1">
              <a:spcBef>
                <a:spcPct val="20000"/>
              </a:spcBef>
              <a:buFont typeface="Arial"/>
              <a:buChar char="•"/>
              <a:defRPr sz="2000" kern="1200">
                <a:solidFill>
                  <a:schemeClr val="tx1"/>
                </a:solidFill>
                <a:latin typeface="+mn-lt"/>
                <a:ea typeface="+mn-ea"/>
                <a:cs typeface="+mn-cs"/>
              </a:defRPr>
            </a:lvl6pPr>
            <a:lvl7pPr marL="2971783" indent="-228599" algn="l" defTabSz="457197" rtl="0" eaLnBrk="1" latinLnBrk="0" hangingPunct="1">
              <a:spcBef>
                <a:spcPct val="20000"/>
              </a:spcBef>
              <a:buFont typeface="Arial"/>
              <a:buChar char="•"/>
              <a:defRPr sz="2000" kern="1200">
                <a:solidFill>
                  <a:schemeClr val="tx1"/>
                </a:solidFill>
                <a:latin typeface="+mn-lt"/>
                <a:ea typeface="+mn-ea"/>
                <a:cs typeface="+mn-cs"/>
              </a:defRPr>
            </a:lvl7pPr>
            <a:lvl8pPr marL="3428980" indent="-228599" algn="l" defTabSz="457197" rtl="0" eaLnBrk="1" latinLnBrk="0" hangingPunct="1">
              <a:spcBef>
                <a:spcPct val="20000"/>
              </a:spcBef>
              <a:buFont typeface="Arial"/>
              <a:buChar char="•"/>
              <a:defRPr sz="2000" kern="1200">
                <a:solidFill>
                  <a:schemeClr val="tx1"/>
                </a:solidFill>
                <a:latin typeface="+mn-lt"/>
                <a:ea typeface="+mn-ea"/>
                <a:cs typeface="+mn-cs"/>
              </a:defRPr>
            </a:lvl8pPr>
            <a:lvl9pPr marL="3886177" indent="-228599" algn="l" defTabSz="457197"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eaLnBrk="0" hangingPunct="0">
              <a:buFont typeface="Arial"/>
              <a:buNone/>
            </a:pPr>
            <a:r>
              <a:rPr lang="en-US" sz="1900" i="0" dirty="0" smtClean="0">
                <a:latin typeface="Calibri" panose="020F0502020204030204" pitchFamily="34" charset="0"/>
              </a:rPr>
              <a:t>System works well after deployed on AWS </a:t>
            </a:r>
            <a:endParaRPr lang="en-US" sz="1900" i="0" dirty="0">
              <a:latin typeface="Calibri" panose="020F0502020204030204" pitchFamily="34" charset="0"/>
            </a:endParaRPr>
          </a:p>
        </p:txBody>
      </p:sp>
      <p:sp>
        <p:nvSpPr>
          <p:cNvPr id="29" name="Text Placeholder 16"/>
          <p:cNvSpPr txBox="1">
            <a:spLocks/>
          </p:cNvSpPr>
          <p:nvPr/>
        </p:nvSpPr>
        <p:spPr>
          <a:xfrm>
            <a:off x="2487731" y="2066101"/>
            <a:ext cx="4637068" cy="458617"/>
          </a:xfrm>
          <a:prstGeom prst="rect">
            <a:avLst/>
          </a:prstGeom>
        </p:spPr>
        <p:txBody>
          <a:bodyPr vert="horz" lIns="91440" tIns="45720" rIns="91440" bIns="45720" rtlCol="0">
            <a:normAutofit/>
          </a:bodyPr>
          <a:lstStyle>
            <a:lvl1pPr marL="342898" indent="-342898" algn="l" defTabSz="457197" rtl="0" eaLnBrk="1" latinLnBrk="0" hangingPunct="1">
              <a:spcBef>
                <a:spcPct val="20000"/>
              </a:spcBef>
              <a:buFont typeface="Arial"/>
              <a:buChar char="•"/>
              <a:defRPr sz="3200" kern="1200">
                <a:solidFill>
                  <a:schemeClr val="tx1"/>
                </a:solidFill>
                <a:latin typeface="+mn-lt"/>
                <a:ea typeface="+mn-ea"/>
                <a:cs typeface="+mn-cs"/>
              </a:defRPr>
            </a:lvl1pPr>
            <a:lvl2pPr marL="742946" indent="-285749" algn="l" defTabSz="457197" rtl="0" eaLnBrk="1" latinLnBrk="0" hangingPunct="1">
              <a:spcBef>
                <a:spcPct val="20000"/>
              </a:spcBef>
              <a:buFont typeface="Arial"/>
              <a:buChar char="–"/>
              <a:defRPr sz="2800" kern="1200">
                <a:solidFill>
                  <a:schemeClr val="tx1"/>
                </a:solidFill>
                <a:latin typeface="+mn-lt"/>
                <a:ea typeface="+mn-ea"/>
                <a:cs typeface="+mn-cs"/>
              </a:defRPr>
            </a:lvl2pPr>
            <a:lvl3pPr marL="1142993" indent="-228599" algn="l" defTabSz="457197" rtl="0" eaLnBrk="1" latinLnBrk="0" hangingPunct="1">
              <a:spcBef>
                <a:spcPct val="20000"/>
              </a:spcBef>
              <a:buFont typeface="Arial"/>
              <a:buChar char="•"/>
              <a:defRPr sz="2400" kern="1200">
                <a:solidFill>
                  <a:schemeClr val="tx1"/>
                </a:solidFill>
                <a:latin typeface="+mn-lt"/>
                <a:ea typeface="+mn-ea"/>
                <a:cs typeface="+mn-cs"/>
              </a:defRPr>
            </a:lvl3pPr>
            <a:lvl4pPr marL="1600191" indent="-228599" algn="l" defTabSz="457197" rtl="0" eaLnBrk="1" latinLnBrk="0" hangingPunct="1">
              <a:spcBef>
                <a:spcPct val="20000"/>
              </a:spcBef>
              <a:buFont typeface="Arial"/>
              <a:buChar char="–"/>
              <a:defRPr sz="2000" kern="1200">
                <a:solidFill>
                  <a:schemeClr val="tx1"/>
                </a:solidFill>
                <a:latin typeface="+mn-lt"/>
                <a:ea typeface="+mn-ea"/>
                <a:cs typeface="+mn-cs"/>
              </a:defRPr>
            </a:lvl4pPr>
            <a:lvl5pPr marL="2057388" indent="-228599" algn="l" defTabSz="457197" rtl="0" eaLnBrk="1" latinLnBrk="0" hangingPunct="1">
              <a:spcBef>
                <a:spcPct val="20000"/>
              </a:spcBef>
              <a:buFont typeface="Arial"/>
              <a:buChar char="»"/>
              <a:defRPr sz="2000" kern="1200">
                <a:solidFill>
                  <a:schemeClr val="tx1"/>
                </a:solidFill>
                <a:latin typeface="+mn-lt"/>
                <a:ea typeface="+mn-ea"/>
                <a:cs typeface="+mn-cs"/>
              </a:defRPr>
            </a:lvl5pPr>
            <a:lvl6pPr marL="2514585" indent="-228599" algn="l" defTabSz="457197" rtl="0" eaLnBrk="1" latinLnBrk="0" hangingPunct="1">
              <a:spcBef>
                <a:spcPct val="20000"/>
              </a:spcBef>
              <a:buFont typeface="Arial"/>
              <a:buChar char="•"/>
              <a:defRPr sz="2000" kern="1200">
                <a:solidFill>
                  <a:schemeClr val="tx1"/>
                </a:solidFill>
                <a:latin typeface="+mn-lt"/>
                <a:ea typeface="+mn-ea"/>
                <a:cs typeface="+mn-cs"/>
              </a:defRPr>
            </a:lvl6pPr>
            <a:lvl7pPr marL="2971783" indent="-228599" algn="l" defTabSz="457197" rtl="0" eaLnBrk="1" latinLnBrk="0" hangingPunct="1">
              <a:spcBef>
                <a:spcPct val="20000"/>
              </a:spcBef>
              <a:buFont typeface="Arial"/>
              <a:buChar char="•"/>
              <a:defRPr sz="2000" kern="1200">
                <a:solidFill>
                  <a:schemeClr val="tx1"/>
                </a:solidFill>
                <a:latin typeface="+mn-lt"/>
                <a:ea typeface="+mn-ea"/>
                <a:cs typeface="+mn-cs"/>
              </a:defRPr>
            </a:lvl7pPr>
            <a:lvl8pPr marL="3428980" indent="-228599" algn="l" defTabSz="457197" rtl="0" eaLnBrk="1" latinLnBrk="0" hangingPunct="1">
              <a:spcBef>
                <a:spcPct val="20000"/>
              </a:spcBef>
              <a:buFont typeface="Arial"/>
              <a:buChar char="•"/>
              <a:defRPr sz="2000" kern="1200">
                <a:solidFill>
                  <a:schemeClr val="tx1"/>
                </a:solidFill>
                <a:latin typeface="+mn-lt"/>
                <a:ea typeface="+mn-ea"/>
                <a:cs typeface="+mn-cs"/>
              </a:defRPr>
            </a:lvl8pPr>
            <a:lvl9pPr marL="3886177" indent="-228599" algn="l" defTabSz="457197"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eaLnBrk="0" hangingPunct="0">
              <a:buFont typeface="Arial"/>
              <a:buNone/>
            </a:pPr>
            <a:r>
              <a:rPr lang="en-US" sz="1900" i="0" dirty="0" smtClean="0">
                <a:latin typeface="Calibri" panose="020F0502020204030204" pitchFamily="34" charset="0"/>
              </a:rPr>
              <a:t>Newsfeed algorithm is working</a:t>
            </a:r>
            <a:endParaRPr lang="en-US" sz="1900" i="0" dirty="0">
              <a:latin typeface="Calibri" panose="020F0502020204030204" pitchFamily="34" charset="0"/>
            </a:endParaRPr>
          </a:p>
        </p:txBody>
      </p:sp>
    </p:spTree>
    <p:extLst>
      <p:ext uri="{BB962C8B-B14F-4D97-AF65-F5344CB8AC3E}">
        <p14:creationId xmlns:p14="http://schemas.microsoft.com/office/powerpoint/2010/main" val="175399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
            <a:ext cx="8077200" cy="914400"/>
          </a:xfrm>
        </p:spPr>
        <p:txBody>
          <a:bodyPr/>
          <a:lstStyle/>
          <a:p>
            <a:r>
              <a:rPr lang="en-US" sz="3200" dirty="0" smtClean="0"/>
              <a:t>Software process model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1676400"/>
            <a:ext cx="6339156" cy="4243655"/>
          </a:xfrm>
        </p:spPr>
      </p:pic>
    </p:spTree>
    <p:extLst>
      <p:ext uri="{BB962C8B-B14F-4D97-AF65-F5344CB8AC3E}">
        <p14:creationId xmlns:p14="http://schemas.microsoft.com/office/powerpoint/2010/main" val="2869690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work</a:t>
            </a:r>
            <a:endParaRPr lang="en-US" dirty="0"/>
          </a:p>
        </p:txBody>
      </p:sp>
      <p:sp>
        <p:nvSpPr>
          <p:cNvPr id="10" name="TextBox 9"/>
          <p:cNvSpPr txBox="1"/>
          <p:nvPr/>
        </p:nvSpPr>
        <p:spPr>
          <a:xfrm>
            <a:off x="1447800" y="2514600"/>
            <a:ext cx="6705600" cy="3046988"/>
          </a:xfrm>
          <a:prstGeom prst="rect">
            <a:avLst/>
          </a:prstGeom>
          <a:noFill/>
        </p:spPr>
        <p:txBody>
          <a:bodyPr wrap="square" rtlCol="0">
            <a:spAutoFit/>
          </a:bodyPr>
          <a:lstStyle/>
          <a:p>
            <a:pPr marL="342898" indent="-342898" defTabSz="457200" fontAlgn="auto">
              <a:spcBef>
                <a:spcPts val="0"/>
              </a:spcBef>
              <a:spcAft>
                <a:spcPts val="0"/>
              </a:spcAft>
              <a:buFont typeface="Arial" pitchFamily="34" charset="0"/>
              <a:buChar char="•"/>
            </a:pPr>
            <a:r>
              <a:rPr lang="en-US" sz="2400" b="1" i="0" dirty="0">
                <a:solidFill>
                  <a:prstClr val="black"/>
                </a:solidFill>
                <a:latin typeface="Calibri" panose="020F0502020204030204" pitchFamily="34" charset="0"/>
                <a:cs typeface="Arial" pitchFamily="34" charset="0"/>
              </a:rPr>
              <a:t>Time: </a:t>
            </a:r>
            <a:r>
              <a:rPr lang="en-US" sz="2400" dirty="0">
                <a:solidFill>
                  <a:prstClr val="black"/>
                </a:solidFill>
                <a:latin typeface="Calibri" panose="020F0502020204030204" pitchFamily="34" charset="0"/>
                <a:cs typeface="Arial" pitchFamily="34" charset="0"/>
              </a:rPr>
              <a:t>6 hours/day, 5 days/week</a:t>
            </a:r>
          </a:p>
          <a:p>
            <a:pPr marL="342898" indent="-342898" defTabSz="457200" fontAlgn="auto">
              <a:spcBef>
                <a:spcPts val="0"/>
              </a:spcBef>
              <a:spcAft>
                <a:spcPts val="0"/>
              </a:spcAft>
              <a:buFont typeface="Arial" pitchFamily="34" charset="0"/>
              <a:buChar char="•"/>
            </a:pPr>
            <a:r>
              <a:rPr lang="en-US" sz="2400" b="1" i="0" dirty="0">
                <a:solidFill>
                  <a:prstClr val="black"/>
                </a:solidFill>
                <a:latin typeface="Calibri" panose="020F0502020204030204" pitchFamily="34" charset="0"/>
                <a:cs typeface="Arial" pitchFamily="34" charset="0"/>
              </a:rPr>
              <a:t>Location: </a:t>
            </a:r>
            <a:r>
              <a:rPr lang="en-US" sz="2400" dirty="0" smtClean="0">
                <a:solidFill>
                  <a:prstClr val="black"/>
                </a:solidFill>
                <a:latin typeface="Calibri" panose="020F0502020204030204" pitchFamily="34" charset="0"/>
                <a:cs typeface="Arial" pitchFamily="34" charset="0"/>
              </a:rPr>
              <a:t>FPT University, home.</a:t>
            </a:r>
            <a:r>
              <a:rPr lang="en-US" sz="2400" dirty="0">
                <a:solidFill>
                  <a:prstClr val="black"/>
                </a:solidFill>
                <a:latin typeface="Calibri" panose="020F0502020204030204" pitchFamily="34" charset="0"/>
                <a:cs typeface="Arial" pitchFamily="34" charset="0"/>
              </a:rPr>
              <a:t>	</a:t>
            </a:r>
          </a:p>
          <a:p>
            <a:pPr marL="342898" indent="-342898" defTabSz="457200" fontAlgn="auto">
              <a:spcBef>
                <a:spcPts val="0"/>
              </a:spcBef>
              <a:spcAft>
                <a:spcPts val="0"/>
              </a:spcAft>
              <a:buFont typeface="Arial" pitchFamily="34" charset="0"/>
              <a:buChar char="•"/>
            </a:pPr>
            <a:endParaRPr lang="en-US" sz="2400" i="0" dirty="0">
              <a:solidFill>
                <a:prstClr val="black"/>
              </a:solidFill>
              <a:latin typeface="Calibri" panose="020F0502020204030204" pitchFamily="34" charset="0"/>
              <a:cs typeface="Arial" pitchFamily="34" charset="0"/>
            </a:endParaRPr>
          </a:p>
          <a:p>
            <a:pPr marL="342898" indent="-342898" defTabSz="457200" fontAlgn="auto">
              <a:spcBef>
                <a:spcPts val="0"/>
              </a:spcBef>
              <a:spcAft>
                <a:spcPts val="0"/>
              </a:spcAft>
              <a:buFont typeface="Arial" pitchFamily="34" charset="0"/>
              <a:buChar char="•"/>
            </a:pPr>
            <a:r>
              <a:rPr lang="en-US" sz="2400" b="1" i="0" dirty="0">
                <a:solidFill>
                  <a:prstClr val="black"/>
                </a:solidFill>
                <a:latin typeface="Calibri" panose="020F0502020204030204" pitchFamily="34" charset="0"/>
                <a:cs typeface="Arial" pitchFamily="34" charset="0"/>
              </a:rPr>
              <a:t>Communication:</a:t>
            </a:r>
          </a:p>
          <a:p>
            <a:pPr marL="342898" indent="-342898" defTabSz="457200" fontAlgn="auto">
              <a:spcBef>
                <a:spcPts val="0"/>
              </a:spcBef>
              <a:spcAft>
                <a:spcPts val="0"/>
              </a:spcAft>
              <a:buFont typeface="Arial" pitchFamily="34" charset="0"/>
              <a:buChar char="•"/>
            </a:pPr>
            <a:endParaRPr lang="en-US" sz="2400" i="0" dirty="0">
              <a:solidFill>
                <a:prstClr val="black"/>
              </a:solidFill>
              <a:latin typeface="Calibri" panose="020F0502020204030204" pitchFamily="34" charset="0"/>
              <a:cs typeface="Arial" pitchFamily="34" charset="0"/>
            </a:endParaRPr>
          </a:p>
          <a:p>
            <a:pPr marL="342898" indent="-342898" defTabSz="457200" fontAlgn="auto">
              <a:spcBef>
                <a:spcPts val="0"/>
              </a:spcBef>
              <a:spcAft>
                <a:spcPts val="0"/>
              </a:spcAft>
              <a:buFont typeface="Arial" pitchFamily="34" charset="0"/>
              <a:buChar char="•"/>
            </a:pPr>
            <a:r>
              <a:rPr lang="en-US" sz="2400" b="1" i="0" dirty="0">
                <a:solidFill>
                  <a:prstClr val="black"/>
                </a:solidFill>
                <a:latin typeface="Calibri" panose="020F0502020204030204" pitchFamily="34" charset="0"/>
                <a:cs typeface="Arial" pitchFamily="34" charset="0"/>
              </a:rPr>
              <a:t>Meeting supervisor: </a:t>
            </a:r>
            <a:r>
              <a:rPr lang="en-US" sz="2400" dirty="0">
                <a:solidFill>
                  <a:prstClr val="black"/>
                </a:solidFill>
                <a:latin typeface="Calibri" panose="020F0502020204030204" pitchFamily="34" charset="0"/>
                <a:cs typeface="Arial" pitchFamily="34" charset="0"/>
              </a:rPr>
              <a:t>once a week</a:t>
            </a:r>
          </a:p>
          <a:p>
            <a:pPr marL="342898" indent="-342898" defTabSz="457200" fontAlgn="auto">
              <a:spcBef>
                <a:spcPts val="0"/>
              </a:spcBef>
              <a:spcAft>
                <a:spcPts val="0"/>
              </a:spcAft>
              <a:buFont typeface="Arial" pitchFamily="34" charset="0"/>
              <a:buChar char="•"/>
            </a:pPr>
            <a:r>
              <a:rPr lang="en-US" sz="2400" b="1" i="0" dirty="0">
                <a:solidFill>
                  <a:prstClr val="black"/>
                </a:solidFill>
                <a:latin typeface="Calibri" panose="020F0502020204030204" pitchFamily="34" charset="0"/>
                <a:cs typeface="Arial" pitchFamily="34" charset="0"/>
              </a:rPr>
              <a:t>Team building: </a:t>
            </a:r>
            <a:r>
              <a:rPr lang="en-US" sz="2400" dirty="0">
                <a:solidFill>
                  <a:prstClr val="black"/>
                </a:solidFill>
                <a:latin typeface="Calibri" panose="020F0502020204030204" pitchFamily="34" charset="0"/>
                <a:cs typeface="Arial" pitchFamily="34" charset="0"/>
              </a:rPr>
              <a:t>once a month</a:t>
            </a:r>
          </a:p>
          <a:p>
            <a:pPr marL="342898" indent="-342898" defTabSz="457200" fontAlgn="auto">
              <a:spcBef>
                <a:spcPts val="0"/>
              </a:spcBef>
              <a:spcAft>
                <a:spcPts val="0"/>
              </a:spcAft>
              <a:buFont typeface="Arial" pitchFamily="34" charset="0"/>
              <a:buChar char="•"/>
            </a:pPr>
            <a:endParaRPr lang="en-US" sz="2400" i="0" dirty="0">
              <a:solidFill>
                <a:prstClr val="black"/>
              </a:solidFill>
              <a:cs typeface="Arial" pitchFamily="34" charset="0"/>
            </a:endParaRPr>
          </a:p>
        </p:txBody>
      </p:sp>
      <p:pic>
        <p:nvPicPr>
          <p:cNvPr id="11" name="Picture 4" descr="http://scm-l3.technorati.com/11/02/27/27973/GMail-Logo.png"/>
          <p:cNvPicPr>
            <a:picLocks noChangeAspect="1" noChangeArrowheads="1"/>
          </p:cNvPicPr>
          <p:nvPr/>
        </p:nvPicPr>
        <p:blipFill>
          <a:blip r:embed="rId2"/>
          <a:srcRect/>
          <a:stretch>
            <a:fillRect/>
          </a:stretch>
        </p:blipFill>
        <p:spPr bwMode="auto">
          <a:xfrm>
            <a:off x="5867400" y="3439461"/>
            <a:ext cx="777449" cy="777450"/>
          </a:xfrm>
          <a:prstGeom prst="rect">
            <a:avLst/>
          </a:prstGeom>
          <a:noFill/>
        </p:spPr>
      </p:pic>
      <p:pic>
        <p:nvPicPr>
          <p:cNvPr id="12" name="Picture 11" descr="skype.png"/>
          <p:cNvPicPr>
            <a:picLocks noChangeAspect="1"/>
          </p:cNvPicPr>
          <p:nvPr/>
        </p:nvPicPr>
        <p:blipFill>
          <a:blip r:embed="rId3"/>
          <a:stretch>
            <a:fillRect/>
          </a:stretch>
        </p:blipFill>
        <p:spPr>
          <a:xfrm>
            <a:off x="4800600" y="3439461"/>
            <a:ext cx="784999" cy="777450"/>
          </a:xfrm>
          <a:prstGeom prst="rect">
            <a:avLst/>
          </a:prstGeom>
        </p:spPr>
      </p:pic>
      <p:pic>
        <p:nvPicPr>
          <p:cNvPr id="14" name="Picture 13" descr="phone.png"/>
          <p:cNvPicPr>
            <a:picLocks noChangeAspect="1"/>
          </p:cNvPicPr>
          <p:nvPr/>
        </p:nvPicPr>
        <p:blipFill>
          <a:blip r:embed="rId4"/>
          <a:stretch>
            <a:fillRect/>
          </a:stretch>
        </p:blipFill>
        <p:spPr>
          <a:xfrm>
            <a:off x="3867910" y="3200400"/>
            <a:ext cx="742190" cy="1016511"/>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0210" y="3439461"/>
            <a:ext cx="838200" cy="777450"/>
          </a:xfrm>
          <a:prstGeom prst="rect">
            <a:avLst/>
          </a:prstGeom>
        </p:spPr>
      </p:pic>
    </p:spTree>
    <p:extLst>
      <p:ext uri="{BB962C8B-B14F-4D97-AF65-F5344CB8AC3E}">
        <p14:creationId xmlns:p14="http://schemas.microsoft.com/office/powerpoint/2010/main" val="10157700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Tools</a:t>
            </a:r>
            <a:endParaRPr lang="en-US" dirty="0"/>
          </a:p>
        </p:txBody>
      </p:sp>
      <p:sp>
        <p:nvSpPr>
          <p:cNvPr id="9" name="Content Placeholder 1"/>
          <p:cNvSpPr txBox="1">
            <a:spLocks/>
          </p:cNvSpPr>
          <p:nvPr/>
        </p:nvSpPr>
        <p:spPr>
          <a:xfrm>
            <a:off x="2727960" y="1738507"/>
            <a:ext cx="5971540" cy="993140"/>
          </a:xfrm>
          <a:prstGeom prst="rect">
            <a:avLst/>
          </a:prstGeom>
        </p:spPr>
        <p:txBody>
          <a:bodyPr vert="horz" lIns="91440" tIns="45720" rIns="91440" bIns="45720" rtlCol="0">
            <a:normAutofit lnSpcReduction="10000"/>
          </a:bodyPr>
          <a:lstStyle>
            <a:lvl1pPr marL="0" indent="3175" algn="l" defTabSz="457197" rtl="0" eaLnBrk="1" latinLnBrk="0" hangingPunct="1">
              <a:lnSpc>
                <a:spcPct val="150000"/>
              </a:lnSpc>
              <a:spcBef>
                <a:spcPct val="20000"/>
              </a:spcBef>
              <a:buFontTx/>
              <a:buNone/>
              <a:defRPr sz="1400" kern="1200">
                <a:solidFill>
                  <a:schemeClr val="tx1"/>
                </a:solidFill>
                <a:latin typeface="Museo 500" pitchFamily="50" charset="0"/>
                <a:ea typeface="+mn-ea"/>
                <a:cs typeface="+mn-cs"/>
              </a:defRPr>
            </a:lvl1pPr>
            <a:lvl2pPr marL="742946" indent="-285749" algn="l" defTabSz="457197" rtl="0" eaLnBrk="1" latinLnBrk="0" hangingPunct="1">
              <a:spcBef>
                <a:spcPct val="20000"/>
              </a:spcBef>
              <a:buFontTx/>
              <a:buNone/>
              <a:defRPr sz="1400" kern="1200">
                <a:solidFill>
                  <a:schemeClr val="tx1"/>
                </a:solidFill>
                <a:latin typeface="Museo 500" pitchFamily="50" charset="0"/>
                <a:ea typeface="+mn-ea"/>
                <a:cs typeface="+mn-cs"/>
              </a:defRPr>
            </a:lvl2pPr>
            <a:lvl3pPr marL="1142993" indent="-228599" algn="l" defTabSz="457197" rtl="0" eaLnBrk="1" latinLnBrk="0" hangingPunct="1">
              <a:spcBef>
                <a:spcPct val="20000"/>
              </a:spcBef>
              <a:buFontTx/>
              <a:buNone/>
              <a:defRPr sz="1400" kern="1200">
                <a:solidFill>
                  <a:schemeClr val="tx1"/>
                </a:solidFill>
                <a:latin typeface="Museo 500" pitchFamily="50" charset="0"/>
                <a:ea typeface="+mn-ea"/>
                <a:cs typeface="+mn-cs"/>
              </a:defRPr>
            </a:lvl3pPr>
            <a:lvl4pPr marL="1600191" indent="-228599" algn="l" defTabSz="457197" rtl="0" eaLnBrk="1" latinLnBrk="0" hangingPunct="1">
              <a:spcBef>
                <a:spcPct val="20000"/>
              </a:spcBef>
              <a:buFontTx/>
              <a:buNone/>
              <a:defRPr sz="1400" kern="1200">
                <a:solidFill>
                  <a:schemeClr val="tx1"/>
                </a:solidFill>
                <a:latin typeface="Museo 500" pitchFamily="50" charset="0"/>
                <a:ea typeface="+mn-ea"/>
                <a:cs typeface="+mn-cs"/>
              </a:defRPr>
            </a:lvl4pPr>
            <a:lvl5pPr marL="2057388" indent="-228599" algn="l" defTabSz="457197" rtl="0" eaLnBrk="1" latinLnBrk="0" hangingPunct="1">
              <a:spcBef>
                <a:spcPct val="20000"/>
              </a:spcBef>
              <a:buFontTx/>
              <a:buNone/>
              <a:defRPr sz="1400" kern="1200">
                <a:solidFill>
                  <a:schemeClr val="tx1"/>
                </a:solidFill>
                <a:latin typeface="Museo 500" pitchFamily="50" charset="0"/>
                <a:ea typeface="+mn-ea"/>
                <a:cs typeface="+mn-cs"/>
              </a:defRPr>
            </a:lvl5pPr>
            <a:lvl6pPr marL="2514585" indent="-228599" algn="l" defTabSz="457197" rtl="0" eaLnBrk="1" latinLnBrk="0" hangingPunct="1">
              <a:spcBef>
                <a:spcPct val="20000"/>
              </a:spcBef>
              <a:buFont typeface="Arial"/>
              <a:buChar char="•"/>
              <a:defRPr sz="2000" kern="1200">
                <a:solidFill>
                  <a:schemeClr val="tx1"/>
                </a:solidFill>
                <a:latin typeface="+mn-lt"/>
                <a:ea typeface="+mn-ea"/>
                <a:cs typeface="+mn-cs"/>
              </a:defRPr>
            </a:lvl6pPr>
            <a:lvl7pPr marL="2971783" indent="-228599" algn="l" defTabSz="457197" rtl="0" eaLnBrk="1" latinLnBrk="0" hangingPunct="1">
              <a:spcBef>
                <a:spcPct val="20000"/>
              </a:spcBef>
              <a:buFont typeface="Arial"/>
              <a:buChar char="•"/>
              <a:defRPr sz="2000" kern="1200">
                <a:solidFill>
                  <a:schemeClr val="tx1"/>
                </a:solidFill>
                <a:latin typeface="+mn-lt"/>
                <a:ea typeface="+mn-ea"/>
                <a:cs typeface="+mn-cs"/>
              </a:defRPr>
            </a:lvl7pPr>
            <a:lvl8pPr marL="3428980" indent="-228599" algn="l" defTabSz="457197" rtl="0" eaLnBrk="1" latinLnBrk="0" hangingPunct="1">
              <a:spcBef>
                <a:spcPct val="20000"/>
              </a:spcBef>
              <a:buFont typeface="Arial"/>
              <a:buChar char="•"/>
              <a:defRPr sz="2000" kern="1200">
                <a:solidFill>
                  <a:schemeClr val="tx1"/>
                </a:solidFill>
                <a:latin typeface="+mn-lt"/>
                <a:ea typeface="+mn-ea"/>
                <a:cs typeface="+mn-cs"/>
              </a:defRPr>
            </a:lvl8pPr>
            <a:lvl9pPr marL="3886177" indent="-228599" algn="l" defTabSz="45719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en-US" b="1" i="0" dirty="0" smtClean="0">
                <a:latin typeface="Arial" pitchFamily="34" charset="0"/>
                <a:cs typeface="Arial" pitchFamily="34" charset="0"/>
              </a:rPr>
              <a:t>Develop:</a:t>
            </a:r>
            <a:r>
              <a:rPr lang="en-US" i="0" dirty="0" smtClean="0">
                <a:latin typeface="Arial" pitchFamily="34" charset="0"/>
                <a:cs typeface="Arial" pitchFamily="34" charset="0"/>
              </a:rPr>
              <a:t> Personal computers (Windows 8)</a:t>
            </a:r>
            <a:br>
              <a:rPr lang="en-US" i="0" dirty="0" smtClean="0">
                <a:latin typeface="Arial" pitchFamily="34" charset="0"/>
                <a:cs typeface="Arial" pitchFamily="34" charset="0"/>
              </a:rPr>
            </a:br>
            <a:r>
              <a:rPr lang="en-US" b="1" i="0" dirty="0" smtClean="0">
                <a:latin typeface="Arial" pitchFamily="34" charset="0"/>
                <a:cs typeface="Arial" pitchFamily="34" charset="0"/>
              </a:rPr>
              <a:t>Deploy: AWS EC2 </a:t>
            </a:r>
            <a:r>
              <a:rPr lang="en-US" i="0" dirty="0" smtClean="0">
                <a:latin typeface="Arial" pitchFamily="34" charset="0"/>
                <a:cs typeface="Arial" pitchFamily="34" charset="0"/>
              </a:rPr>
              <a:t>Server (Windows Server 2012) – M3.Large</a:t>
            </a:r>
            <a:br>
              <a:rPr lang="en-US" i="0" dirty="0" smtClean="0">
                <a:latin typeface="Arial" pitchFamily="34" charset="0"/>
                <a:cs typeface="Arial" pitchFamily="34" charset="0"/>
              </a:rPr>
            </a:br>
            <a:r>
              <a:rPr lang="en-US" b="1" i="0" dirty="0" smtClean="0">
                <a:latin typeface="Arial" pitchFamily="34" charset="0"/>
                <a:cs typeface="Arial" pitchFamily="34" charset="0"/>
              </a:rPr>
              <a:t>Test: </a:t>
            </a:r>
            <a:r>
              <a:rPr lang="en-US" i="0" dirty="0" smtClean="0">
                <a:latin typeface="Arial" pitchFamily="34" charset="0"/>
                <a:cs typeface="Arial" pitchFamily="34" charset="0"/>
              </a:rPr>
              <a:t>Personal computers, Server</a:t>
            </a:r>
            <a:endParaRPr lang="en-US" i="0" dirty="0">
              <a:latin typeface="Arial" pitchFamily="34" charset="0"/>
              <a:cs typeface="Arial" pitchFamily="34" charset="0"/>
            </a:endParaRPr>
          </a:p>
        </p:txBody>
      </p:sp>
      <p:sp>
        <p:nvSpPr>
          <p:cNvPr id="10" name="Slide Number Placeholder 2"/>
          <p:cNvSpPr txBox="1">
            <a:spLocks/>
          </p:cNvSpPr>
          <p:nvPr/>
        </p:nvSpPr>
        <p:spPr>
          <a:xfrm>
            <a:off x="6766560" y="6356361"/>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pPr>
            <a:fld id="{2B3BF674-2183-A94D-A5BD-DC960E4E6BEC}" type="slidenum">
              <a:rPr lang="en-US" i="0" smtClean="0">
                <a:solidFill>
                  <a:prstClr val="black">
                    <a:tint val="75000"/>
                  </a:prstClr>
                </a:solidFill>
                <a:latin typeface="Museo 500"/>
              </a:rPr>
              <a:pPr fontAlgn="auto">
                <a:spcBef>
                  <a:spcPts val="0"/>
                </a:spcBef>
                <a:spcAft>
                  <a:spcPts val="0"/>
                </a:spcAft>
              </a:pPr>
              <a:t>16</a:t>
            </a:fld>
            <a:endParaRPr lang="en-US" i="0">
              <a:solidFill>
                <a:prstClr val="black">
                  <a:tint val="75000"/>
                </a:prstClr>
              </a:solidFill>
              <a:latin typeface="Museo 500"/>
            </a:endParaRPr>
          </a:p>
        </p:txBody>
      </p:sp>
      <p:sp>
        <p:nvSpPr>
          <p:cNvPr id="11" name="Content Placeholder 3"/>
          <p:cNvSpPr txBox="1">
            <a:spLocks/>
          </p:cNvSpPr>
          <p:nvPr/>
        </p:nvSpPr>
        <p:spPr>
          <a:xfrm>
            <a:off x="2727960" y="3144272"/>
            <a:ext cx="5971540" cy="3200400"/>
          </a:xfrm>
          <a:prstGeom prst="rect">
            <a:avLst/>
          </a:prstGeom>
        </p:spPr>
        <p:txBody>
          <a:bodyPr vert="horz" lIns="91440" tIns="45720" rIns="91440" bIns="45720" rtlCol="0">
            <a:normAutofit/>
          </a:bodyPr>
          <a:lstStyle>
            <a:lvl1pPr marL="0" indent="0" algn="l" defTabSz="457197" rtl="0" eaLnBrk="1" latinLnBrk="0" hangingPunct="1">
              <a:lnSpc>
                <a:spcPct val="150000"/>
              </a:lnSpc>
              <a:spcBef>
                <a:spcPct val="20000"/>
              </a:spcBef>
              <a:buFontTx/>
              <a:buNone/>
              <a:defRPr sz="1400" kern="1200">
                <a:solidFill>
                  <a:schemeClr val="tx1"/>
                </a:solidFill>
                <a:latin typeface="Museo 500" pitchFamily="50" charset="0"/>
                <a:ea typeface="+mn-ea"/>
                <a:cs typeface="+mn-cs"/>
              </a:defRPr>
            </a:lvl1pPr>
            <a:lvl2pPr marL="742946" indent="-285749" algn="l" defTabSz="457197" rtl="0" eaLnBrk="1" latinLnBrk="0" hangingPunct="1">
              <a:spcBef>
                <a:spcPct val="20000"/>
              </a:spcBef>
              <a:buFontTx/>
              <a:buNone/>
              <a:defRPr sz="1400" kern="1200">
                <a:solidFill>
                  <a:schemeClr val="tx1"/>
                </a:solidFill>
                <a:latin typeface="Museo 500" pitchFamily="50" charset="0"/>
                <a:ea typeface="+mn-ea"/>
                <a:cs typeface="+mn-cs"/>
              </a:defRPr>
            </a:lvl2pPr>
            <a:lvl3pPr marL="1142993" indent="-228599" algn="l" defTabSz="457197" rtl="0" eaLnBrk="1" latinLnBrk="0" hangingPunct="1">
              <a:spcBef>
                <a:spcPct val="20000"/>
              </a:spcBef>
              <a:buFontTx/>
              <a:buNone/>
              <a:defRPr sz="1400" kern="1200">
                <a:solidFill>
                  <a:schemeClr val="tx1"/>
                </a:solidFill>
                <a:latin typeface="Museo 500" pitchFamily="50" charset="0"/>
                <a:ea typeface="+mn-ea"/>
                <a:cs typeface="+mn-cs"/>
              </a:defRPr>
            </a:lvl3pPr>
            <a:lvl4pPr marL="1600191" indent="-228599" algn="l" defTabSz="457197" rtl="0" eaLnBrk="1" latinLnBrk="0" hangingPunct="1">
              <a:spcBef>
                <a:spcPct val="20000"/>
              </a:spcBef>
              <a:buFontTx/>
              <a:buNone/>
              <a:defRPr sz="1400" kern="1200">
                <a:solidFill>
                  <a:schemeClr val="tx1"/>
                </a:solidFill>
                <a:latin typeface="Museo 500" pitchFamily="50" charset="0"/>
                <a:ea typeface="+mn-ea"/>
                <a:cs typeface="+mn-cs"/>
              </a:defRPr>
            </a:lvl4pPr>
            <a:lvl5pPr marL="2057388" indent="-228599" algn="l" defTabSz="457197" rtl="0" eaLnBrk="1" latinLnBrk="0" hangingPunct="1">
              <a:spcBef>
                <a:spcPct val="20000"/>
              </a:spcBef>
              <a:buFontTx/>
              <a:buNone/>
              <a:defRPr sz="1400" kern="1200">
                <a:solidFill>
                  <a:schemeClr val="tx1"/>
                </a:solidFill>
                <a:latin typeface="Museo 500" pitchFamily="50" charset="0"/>
                <a:ea typeface="+mn-ea"/>
                <a:cs typeface="+mn-cs"/>
              </a:defRPr>
            </a:lvl5pPr>
            <a:lvl6pPr marL="2514585" indent="-228599" algn="l" defTabSz="457197" rtl="0" eaLnBrk="1" latinLnBrk="0" hangingPunct="1">
              <a:spcBef>
                <a:spcPct val="20000"/>
              </a:spcBef>
              <a:buFont typeface="Arial"/>
              <a:buChar char="•"/>
              <a:defRPr sz="2000" kern="1200">
                <a:solidFill>
                  <a:schemeClr val="tx1"/>
                </a:solidFill>
                <a:latin typeface="+mn-lt"/>
                <a:ea typeface="+mn-ea"/>
                <a:cs typeface="+mn-cs"/>
              </a:defRPr>
            </a:lvl6pPr>
            <a:lvl7pPr marL="2971783" indent="-228599" algn="l" defTabSz="457197" rtl="0" eaLnBrk="1" latinLnBrk="0" hangingPunct="1">
              <a:spcBef>
                <a:spcPct val="20000"/>
              </a:spcBef>
              <a:buFont typeface="Arial"/>
              <a:buChar char="•"/>
              <a:defRPr sz="2000" kern="1200">
                <a:solidFill>
                  <a:schemeClr val="tx1"/>
                </a:solidFill>
                <a:latin typeface="+mn-lt"/>
                <a:ea typeface="+mn-ea"/>
                <a:cs typeface="+mn-cs"/>
              </a:defRPr>
            </a:lvl7pPr>
            <a:lvl8pPr marL="3428980" indent="-228599" algn="l" defTabSz="457197" rtl="0" eaLnBrk="1" latinLnBrk="0" hangingPunct="1">
              <a:spcBef>
                <a:spcPct val="20000"/>
              </a:spcBef>
              <a:buFont typeface="Arial"/>
              <a:buChar char="•"/>
              <a:defRPr sz="2000" kern="1200">
                <a:solidFill>
                  <a:schemeClr val="tx1"/>
                </a:solidFill>
                <a:latin typeface="+mn-lt"/>
                <a:ea typeface="+mn-ea"/>
                <a:cs typeface="+mn-cs"/>
              </a:defRPr>
            </a:lvl8pPr>
            <a:lvl9pPr marL="3886177" indent="-228599" algn="l" defTabSz="45719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en-US" b="1" i="0" dirty="0" smtClean="0">
                <a:latin typeface="Arial" pitchFamily="34" charset="0"/>
                <a:cs typeface="Arial" pitchFamily="34" charset="0"/>
              </a:rPr>
              <a:t>File manage</a:t>
            </a:r>
            <a:r>
              <a:rPr lang="en-US" i="0" dirty="0" smtClean="0">
                <a:latin typeface="Arial" pitchFamily="34" charset="0"/>
                <a:cs typeface="Arial" pitchFamily="34" charset="0"/>
              </a:rPr>
              <a:t>: Dropbox, Google Drive.</a:t>
            </a:r>
          </a:p>
          <a:p>
            <a:pPr fontAlgn="auto">
              <a:spcAft>
                <a:spcPts val="0"/>
              </a:spcAft>
            </a:pPr>
            <a:r>
              <a:rPr lang="en-US" b="1" i="0" dirty="0" smtClean="0">
                <a:latin typeface="Arial" pitchFamily="34" charset="0"/>
                <a:cs typeface="Arial" pitchFamily="34" charset="0"/>
              </a:rPr>
              <a:t>Source Control</a:t>
            </a:r>
            <a:r>
              <a:rPr lang="en-US" i="0" dirty="0" smtClean="0">
                <a:latin typeface="Arial" pitchFamily="34" charset="0"/>
                <a:cs typeface="Arial" pitchFamily="34" charset="0"/>
              </a:rPr>
              <a:t>: </a:t>
            </a:r>
            <a:r>
              <a:rPr lang="en-US" i="0" dirty="0" err="1" smtClean="0">
                <a:latin typeface="Arial" pitchFamily="34" charset="0"/>
                <a:cs typeface="Arial" pitchFamily="34" charset="0"/>
              </a:rPr>
              <a:t>Github</a:t>
            </a:r>
            <a:r>
              <a:rPr lang="en-US" i="0" dirty="0" smtClean="0">
                <a:latin typeface="Arial" pitchFamily="34" charset="0"/>
                <a:cs typeface="Arial" pitchFamily="34" charset="0"/>
              </a:rPr>
              <a:t> (Github.com)</a:t>
            </a:r>
          </a:p>
          <a:p>
            <a:pPr fontAlgn="auto">
              <a:spcAft>
                <a:spcPts val="0"/>
              </a:spcAft>
            </a:pPr>
            <a:r>
              <a:rPr lang="en-US" b="1" i="0" dirty="0" smtClean="0">
                <a:latin typeface="Arial" pitchFamily="34" charset="0"/>
                <a:cs typeface="Arial" pitchFamily="34" charset="0"/>
              </a:rPr>
              <a:t>Development Kit: </a:t>
            </a:r>
            <a:r>
              <a:rPr lang="en-US" i="0" dirty="0" smtClean="0">
                <a:latin typeface="Arial" pitchFamily="34" charset="0"/>
                <a:cs typeface="Arial" pitchFamily="34" charset="0"/>
              </a:rPr>
              <a:t>Visual Studio 2013, .NET 4.5.1, AWS SDK 2.2.2.2</a:t>
            </a:r>
          </a:p>
          <a:p>
            <a:pPr fontAlgn="auto">
              <a:spcAft>
                <a:spcPts val="0"/>
              </a:spcAft>
            </a:pPr>
            <a:r>
              <a:rPr lang="en-US" b="1" i="0" dirty="0" smtClean="0">
                <a:latin typeface="Arial" pitchFamily="34" charset="0"/>
                <a:cs typeface="Arial" pitchFamily="34" charset="0"/>
              </a:rPr>
              <a:t>Design: </a:t>
            </a:r>
            <a:r>
              <a:rPr lang="en-US" i="0" dirty="0" smtClean="0">
                <a:latin typeface="Arial" pitchFamily="34" charset="0"/>
                <a:cs typeface="Arial" pitchFamily="34" charset="0"/>
              </a:rPr>
              <a:t>Enterprise Microsoft Office Visio 2013, Enterprise Architect 8.0</a:t>
            </a:r>
          </a:p>
          <a:p>
            <a:pPr fontAlgn="auto">
              <a:spcAft>
                <a:spcPts val="0"/>
              </a:spcAft>
            </a:pPr>
            <a:r>
              <a:rPr lang="en-US" b="1" i="0" dirty="0" smtClean="0">
                <a:latin typeface="Arial" pitchFamily="34" charset="0"/>
                <a:cs typeface="Arial" pitchFamily="34" charset="0"/>
              </a:rPr>
              <a:t>Running and test:</a:t>
            </a:r>
            <a:r>
              <a:rPr lang="en-US" i="0" dirty="0" smtClean="0">
                <a:latin typeface="Arial" pitchFamily="34" charset="0"/>
                <a:cs typeface="Arial" pitchFamily="34" charset="0"/>
              </a:rPr>
              <a:t> </a:t>
            </a:r>
            <a:r>
              <a:rPr lang="en-US" i="0" dirty="0">
                <a:latin typeface="Arial" pitchFamily="34" charset="0"/>
                <a:cs typeface="Arial" pitchFamily="34" charset="0"/>
              </a:rPr>
              <a:t>C</a:t>
            </a:r>
            <a:r>
              <a:rPr lang="en-US" i="0" dirty="0" smtClean="0">
                <a:latin typeface="Arial" pitchFamily="34" charset="0"/>
                <a:cs typeface="Arial" pitchFamily="34" charset="0"/>
              </a:rPr>
              <a:t>hrome 27.0.1453.110 m</a:t>
            </a:r>
          </a:p>
          <a:p>
            <a:pPr fontAlgn="auto">
              <a:spcAft>
                <a:spcPts val="0"/>
              </a:spcAft>
            </a:pPr>
            <a:r>
              <a:rPr lang="en-US" b="1" i="0" dirty="0" smtClean="0">
                <a:latin typeface="Arial" pitchFamily="34" charset="0"/>
                <a:cs typeface="Arial" pitchFamily="34" charset="0"/>
              </a:rPr>
              <a:t>Bug Tracker</a:t>
            </a:r>
            <a:r>
              <a:rPr lang="en-US" i="0" dirty="0" smtClean="0">
                <a:latin typeface="Arial" pitchFamily="34" charset="0"/>
                <a:cs typeface="Arial" pitchFamily="34" charset="0"/>
              </a:rPr>
              <a:t>: </a:t>
            </a:r>
            <a:r>
              <a:rPr lang="en-US" i="0" dirty="0" err="1" smtClean="0">
                <a:latin typeface="Arial" pitchFamily="34" charset="0"/>
                <a:cs typeface="Arial" pitchFamily="34" charset="0"/>
              </a:rPr>
              <a:t>Redmine</a:t>
            </a:r>
            <a:r>
              <a:rPr lang="en-US" i="0" dirty="0" smtClean="0">
                <a:latin typeface="Arial" pitchFamily="34" charset="0"/>
                <a:cs typeface="Arial" pitchFamily="34" charset="0"/>
              </a:rPr>
              <a:t> (redmine.com)</a:t>
            </a:r>
            <a:endParaRPr lang="en-US" i="0" dirty="0">
              <a:latin typeface="Arial" pitchFamily="34" charset="0"/>
              <a:cs typeface="Arial" pitchFamily="34" charset="0"/>
            </a:endParaRPr>
          </a:p>
        </p:txBody>
      </p:sp>
      <p:sp>
        <p:nvSpPr>
          <p:cNvPr id="12" name="Rounded Rectangle 11"/>
          <p:cNvSpPr/>
          <p:nvPr/>
        </p:nvSpPr>
        <p:spPr>
          <a:xfrm>
            <a:off x="254000" y="1747521"/>
            <a:ext cx="2336800" cy="673100"/>
          </a:xfrm>
          <a:prstGeom prst="roundRect">
            <a:avLst>
              <a:gd name="adj" fmla="val 21429"/>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tab pos="401636" algn="l"/>
              </a:tabLst>
              <a:defRPr/>
            </a:pPr>
            <a:r>
              <a:rPr kumimoji="0" lang="en-US" sz="1800" b="0" i="0" u="none" strike="noStrike" kern="0" cap="none" spc="0" normalizeH="0" baseline="0" noProof="0" dirty="0">
                <a:ln>
                  <a:noFill/>
                </a:ln>
                <a:effectLst/>
                <a:uLnTx/>
                <a:uFillTx/>
                <a:latin typeface="Museo 500" pitchFamily="50" charset="0"/>
                <a:ea typeface="+mn-ea"/>
                <a:cs typeface="+mn-cs"/>
              </a:rPr>
              <a:t>Hardware</a:t>
            </a:r>
            <a:endParaRPr kumimoji="0" lang="en-US" sz="1800" b="1" i="0" u="none" strike="noStrike" kern="0" cap="none" spc="0" normalizeH="0" baseline="0" noProof="0" dirty="0">
              <a:ln>
                <a:noFill/>
              </a:ln>
              <a:effectLst/>
              <a:uLnTx/>
              <a:uFillTx/>
              <a:latin typeface="Museo 500" pitchFamily="50" charset="0"/>
              <a:ea typeface="+mn-ea"/>
              <a:cs typeface="+mn-cs"/>
            </a:endParaRPr>
          </a:p>
        </p:txBody>
      </p:sp>
      <p:sp>
        <p:nvSpPr>
          <p:cNvPr id="13" name="Rounded Rectangle 12"/>
          <p:cNvSpPr/>
          <p:nvPr/>
        </p:nvSpPr>
        <p:spPr>
          <a:xfrm>
            <a:off x="254000" y="3153286"/>
            <a:ext cx="2336800" cy="673100"/>
          </a:xfrm>
          <a:prstGeom prst="roundRect">
            <a:avLst>
              <a:gd name="adj" fmla="val 21429"/>
            </a:avLst>
          </a:prstGeom>
          <a:solidFill>
            <a:schemeClr val="accent1">
              <a:lumMod val="40000"/>
              <a:lumOff val="60000"/>
            </a:scheme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tab pos="401636" algn="l"/>
              </a:tabLst>
              <a:defRPr/>
            </a:pPr>
            <a:r>
              <a:rPr kumimoji="0" lang="en-US" sz="1800" b="0" i="0" u="none" strike="noStrike" kern="0" cap="none" spc="0" normalizeH="0" baseline="0" noProof="0" dirty="0">
                <a:ln>
                  <a:noFill/>
                </a:ln>
                <a:effectLst/>
                <a:uLnTx/>
                <a:uFillTx/>
                <a:latin typeface="Museo 500" pitchFamily="50" charset="0"/>
                <a:ea typeface="+mn-ea"/>
                <a:cs typeface="+mn-cs"/>
              </a:rPr>
              <a:t>Software</a:t>
            </a:r>
            <a:endParaRPr kumimoji="0" lang="en-US" sz="1800" b="1" i="0" u="none" strike="noStrike" kern="0" cap="none" spc="0" normalizeH="0" baseline="0" noProof="0" dirty="0">
              <a:ln>
                <a:noFill/>
              </a:ln>
              <a:effectLst/>
              <a:uLnTx/>
              <a:uFillTx/>
              <a:latin typeface="Museo 500" pitchFamily="50" charset="0"/>
              <a:ea typeface="+mn-ea"/>
              <a:cs typeface="+mn-cs"/>
            </a:endParaRPr>
          </a:p>
        </p:txBody>
      </p:sp>
    </p:spTree>
    <p:extLst>
      <p:ext uri="{BB962C8B-B14F-4D97-AF65-F5344CB8AC3E}">
        <p14:creationId xmlns:p14="http://schemas.microsoft.com/office/powerpoint/2010/main" val="17364922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8405" y="1572136"/>
            <a:ext cx="1761553" cy="1447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5590" y="2743181"/>
            <a:ext cx="2771775" cy="149489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1757800"/>
            <a:ext cx="2752725" cy="956584"/>
          </a:xfrm>
          <a:prstGeom prst="rect">
            <a:avLst/>
          </a:prstGeom>
        </p:spPr>
      </p:pic>
      <p:pic>
        <p:nvPicPr>
          <p:cNvPr id="7" name="Picture 4" descr="https://encrypted-tbn0.gstatic.com/images?q=tbn:ANd9GcRB8Iu1K6WM-1u6-cUKiIUDZ-Q8gb3niwHr7QwG31lDTBphl8K9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8760" y="5431643"/>
            <a:ext cx="1960719" cy="132581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6" descr="http://thietkewebhtml5.net/wp-content/uploads/2012/09/CSS3_logo_seoweb24h-266x199-150x15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1183" y="5590310"/>
            <a:ext cx="1008483" cy="10084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 y="3552954"/>
            <a:ext cx="1371600" cy="1371600"/>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37226" y="4120561"/>
            <a:ext cx="3200400" cy="1269926"/>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46865" y="2903230"/>
            <a:ext cx="3479470" cy="1254617"/>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97365" y="5506250"/>
            <a:ext cx="2619375" cy="1208942"/>
          </a:xfrm>
          <a:prstGeom prst="rect">
            <a:avLst/>
          </a:prstGeom>
        </p:spPr>
      </p:pic>
    </p:spTree>
    <p:extLst>
      <p:ext uri="{BB962C8B-B14F-4D97-AF65-F5344CB8AC3E}">
        <p14:creationId xmlns:p14="http://schemas.microsoft.com/office/powerpoint/2010/main" val="3545397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Management Plan</a:t>
            </a:r>
            <a:r>
              <a:rPr lang="en-US" sz="3200" dirty="0"/>
              <a:t/>
            </a:r>
            <a:br>
              <a:rPr lang="en-US" sz="3200" dirty="0"/>
            </a:br>
            <a:r>
              <a:rPr lang="en-US" sz="2800" dirty="0" smtClean="0"/>
              <a:t>WBS and Gantt chart</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85" y="2057400"/>
            <a:ext cx="8820230" cy="3352800"/>
          </a:xfrm>
          <a:prstGeom prst="rect">
            <a:avLst/>
          </a:prstGeom>
        </p:spPr>
      </p:pic>
    </p:spTree>
    <p:extLst>
      <p:ext uri="{BB962C8B-B14F-4D97-AF65-F5344CB8AC3E}">
        <p14:creationId xmlns:p14="http://schemas.microsoft.com/office/powerpoint/2010/main" val="7229100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management</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364550742"/>
              </p:ext>
            </p:extLst>
          </p:nvPr>
        </p:nvGraphicFramePr>
        <p:xfrm>
          <a:off x="152400" y="1828800"/>
          <a:ext cx="8610599" cy="4902985"/>
        </p:xfrm>
        <a:graphic>
          <a:graphicData uri="http://schemas.openxmlformats.org/drawingml/2006/table">
            <a:tbl>
              <a:tblPr/>
              <a:tblGrid>
                <a:gridCol w="387867"/>
                <a:gridCol w="1976206"/>
                <a:gridCol w="2755744"/>
                <a:gridCol w="2665365"/>
                <a:gridCol w="825417"/>
              </a:tblGrid>
              <a:tr h="350800">
                <a:tc>
                  <a:txBody>
                    <a:bodyPr/>
                    <a:lstStyle/>
                    <a:p>
                      <a:pPr marL="0" marR="0" algn="ctr">
                        <a:lnSpc>
                          <a:spcPct val="115000"/>
                        </a:lnSpc>
                        <a:spcBef>
                          <a:spcPts val="0"/>
                        </a:spcBef>
                        <a:spcAft>
                          <a:spcPts val="0"/>
                        </a:spcAft>
                      </a:pPr>
                      <a:r>
                        <a:rPr lang="en-US" sz="1400" b="1" dirty="0">
                          <a:solidFill>
                            <a:srgbClr val="FFFFFF"/>
                          </a:solidFill>
                          <a:latin typeface="Arial"/>
                          <a:ea typeface="MS Mincho"/>
                          <a:cs typeface="Arial"/>
                        </a:rPr>
                        <a:t>No.</a:t>
                      </a:r>
                      <a:endParaRPr lang="en-US" sz="1400" dirty="0">
                        <a:latin typeface="Arial"/>
                        <a:ea typeface="Arial"/>
                        <a:cs typeface="Times New Roman"/>
                      </a:endParaRPr>
                    </a:p>
                  </a:txBody>
                  <a:tcPr marL="41441" marR="41441" marT="10450" marB="1045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0"/>
                        </a:spcAft>
                      </a:pPr>
                      <a:r>
                        <a:rPr lang="en-US" sz="1400" b="1">
                          <a:solidFill>
                            <a:srgbClr val="FFFFFF"/>
                          </a:solidFill>
                          <a:latin typeface="Arial"/>
                          <a:ea typeface="MS Mincho"/>
                          <a:cs typeface="Arial"/>
                        </a:rPr>
                        <a:t>Risk</a:t>
                      </a:r>
                      <a:endParaRPr lang="en-US" sz="1400">
                        <a:latin typeface="Arial"/>
                        <a:ea typeface="Arial"/>
                        <a:cs typeface="Times New Roman"/>
                      </a:endParaRPr>
                    </a:p>
                  </a:txBody>
                  <a:tcPr marL="41441" marR="41441" marT="10450" marB="1045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0"/>
                        </a:spcAft>
                      </a:pPr>
                      <a:r>
                        <a:rPr lang="en-US" sz="1400" b="1" dirty="0">
                          <a:solidFill>
                            <a:srgbClr val="FFFFFF"/>
                          </a:solidFill>
                          <a:latin typeface="Arial"/>
                          <a:ea typeface="MS Mincho"/>
                          <a:cs typeface="Arial"/>
                        </a:rPr>
                        <a:t>Avoidance</a:t>
                      </a:r>
                      <a:endParaRPr lang="en-US" sz="1400" dirty="0">
                        <a:latin typeface="Arial"/>
                        <a:ea typeface="Arial"/>
                        <a:cs typeface="Times New Roman"/>
                      </a:endParaRPr>
                    </a:p>
                  </a:txBody>
                  <a:tcPr marL="41441" marR="41441" marT="10450" marB="1045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0"/>
                        </a:spcAft>
                      </a:pPr>
                      <a:r>
                        <a:rPr lang="en-US" sz="1400" b="1">
                          <a:solidFill>
                            <a:srgbClr val="FFFFFF"/>
                          </a:solidFill>
                          <a:latin typeface="Arial"/>
                          <a:ea typeface="MS Mincho"/>
                          <a:cs typeface="Arial"/>
                        </a:rPr>
                        <a:t>Contingency Plan</a:t>
                      </a:r>
                      <a:endParaRPr lang="en-US" sz="1400">
                        <a:latin typeface="Arial"/>
                        <a:ea typeface="Arial"/>
                        <a:cs typeface="Times New Roman"/>
                      </a:endParaRPr>
                    </a:p>
                  </a:txBody>
                  <a:tcPr marL="41441" marR="41441" marT="10450" marB="1045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tc>
                  <a:txBody>
                    <a:bodyPr/>
                    <a:lstStyle/>
                    <a:p>
                      <a:pPr marL="0" marR="0" algn="ctr">
                        <a:lnSpc>
                          <a:spcPct val="115000"/>
                        </a:lnSpc>
                        <a:spcBef>
                          <a:spcPts val="0"/>
                        </a:spcBef>
                        <a:spcAft>
                          <a:spcPts val="0"/>
                        </a:spcAft>
                      </a:pPr>
                      <a:r>
                        <a:rPr lang="en-US" sz="1400" b="1">
                          <a:solidFill>
                            <a:srgbClr val="FFFFFF"/>
                          </a:solidFill>
                          <a:latin typeface="Arial"/>
                          <a:ea typeface="MS Mincho"/>
                          <a:cs typeface="Arial"/>
                        </a:rPr>
                        <a:t>Status</a:t>
                      </a:r>
                      <a:endParaRPr lang="en-US" sz="1400">
                        <a:latin typeface="Arial"/>
                        <a:ea typeface="Arial"/>
                        <a:cs typeface="Times New Roman"/>
                      </a:endParaRPr>
                    </a:p>
                  </a:txBody>
                  <a:tcPr marL="41441" marR="41441" marT="10450" marB="1045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tr>
              <a:tr h="1553839">
                <a:tc>
                  <a:txBody>
                    <a:bodyPr/>
                    <a:lstStyle/>
                    <a:p>
                      <a:pPr marL="0" marR="0">
                        <a:lnSpc>
                          <a:spcPct val="115000"/>
                        </a:lnSpc>
                        <a:spcBef>
                          <a:spcPts val="0"/>
                        </a:spcBef>
                        <a:spcAft>
                          <a:spcPts val="0"/>
                        </a:spcAft>
                      </a:pPr>
                      <a:r>
                        <a:rPr lang="en-US" sz="1600" dirty="0">
                          <a:latin typeface="Arial"/>
                          <a:ea typeface="MS Mincho"/>
                          <a:cs typeface="Arial"/>
                        </a:rPr>
                        <a:t>1</a:t>
                      </a:r>
                      <a:endParaRPr lang="en-US" sz="1600" dirty="0">
                        <a:latin typeface="Arial"/>
                        <a:ea typeface="Arial"/>
                        <a:cs typeface="Times New Roman"/>
                      </a:endParaRPr>
                    </a:p>
                  </a:txBody>
                  <a:tcPr marL="41441" marR="41441" marT="10450" marB="1045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kern="1200" dirty="0" smtClean="0">
                          <a:solidFill>
                            <a:schemeClr val="tx1"/>
                          </a:solidFill>
                          <a:effectLst/>
                          <a:latin typeface="+mn-lt"/>
                          <a:ea typeface="+mn-ea"/>
                          <a:cs typeface="+mn-cs"/>
                        </a:rPr>
                        <a:t>High level of technical complexity</a:t>
                      </a:r>
                      <a:endParaRPr lang="en-US" sz="1600" dirty="0">
                        <a:latin typeface="Arial"/>
                        <a:ea typeface="Arial"/>
                        <a:cs typeface="Times New Roman"/>
                      </a:endParaRPr>
                    </a:p>
                  </a:txBody>
                  <a:tcPr marL="41441" marR="41441" marT="10450" marB="1045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kern="1200" dirty="0" smtClean="0">
                          <a:solidFill>
                            <a:schemeClr val="tx1"/>
                          </a:solidFill>
                          <a:effectLst/>
                          <a:latin typeface="+mn-lt"/>
                          <a:ea typeface="+mn-ea"/>
                          <a:cs typeface="+mn-cs"/>
                        </a:rPr>
                        <a:t>Technical leader need to train developer to use new technology that related in project.</a:t>
                      </a:r>
                      <a:endParaRPr lang="en-US" sz="1600" dirty="0">
                        <a:latin typeface="Arial"/>
                        <a:ea typeface="Arial"/>
                        <a:cs typeface="Times New Roman"/>
                      </a:endParaRPr>
                    </a:p>
                  </a:txBody>
                  <a:tcPr marL="41441" marR="41441" marT="10450" marB="1045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kern="1200" dirty="0" smtClean="0">
                          <a:solidFill>
                            <a:schemeClr val="tx1"/>
                          </a:solidFill>
                          <a:effectLst/>
                          <a:latin typeface="+mn-lt"/>
                          <a:ea typeface="+mn-ea"/>
                          <a:cs typeface="+mn-cs"/>
                        </a:rPr>
                        <a:t>Looking for experienced user to support if needed.</a:t>
                      </a:r>
                      <a:endParaRPr lang="en-US" sz="1600" dirty="0">
                        <a:latin typeface="Arial"/>
                        <a:ea typeface="Arial"/>
                        <a:cs typeface="Times New Roman"/>
                      </a:endParaRPr>
                    </a:p>
                  </a:txBody>
                  <a:tcPr marL="41441" marR="41441" marT="10450" marB="1045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dirty="0" smtClean="0">
                          <a:latin typeface="Arial"/>
                          <a:ea typeface="MS Mincho"/>
                          <a:cs typeface="Arial"/>
                        </a:rPr>
                        <a:t>Closed.</a:t>
                      </a:r>
                      <a:endParaRPr lang="en-US" sz="1600" dirty="0">
                        <a:latin typeface="Arial"/>
                        <a:ea typeface="Arial"/>
                        <a:cs typeface="Times New Roman"/>
                      </a:endParaRPr>
                    </a:p>
                  </a:txBody>
                  <a:tcPr marL="41441" marR="41441" marT="10450" marB="1045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320596">
                <a:tc>
                  <a:txBody>
                    <a:bodyPr/>
                    <a:lstStyle/>
                    <a:p>
                      <a:pPr marL="0" marR="0">
                        <a:lnSpc>
                          <a:spcPct val="115000"/>
                        </a:lnSpc>
                        <a:spcBef>
                          <a:spcPts val="0"/>
                        </a:spcBef>
                        <a:spcAft>
                          <a:spcPts val="0"/>
                        </a:spcAft>
                      </a:pPr>
                      <a:r>
                        <a:rPr lang="en-US" sz="1600" dirty="0" smtClean="0">
                          <a:latin typeface="Arial"/>
                          <a:ea typeface="MS Mincho"/>
                          <a:cs typeface="Arial"/>
                        </a:rPr>
                        <a:t>2</a:t>
                      </a:r>
                      <a:endParaRPr lang="en-US" sz="1600" dirty="0">
                        <a:latin typeface="Arial"/>
                        <a:ea typeface="Arial"/>
                        <a:cs typeface="Times New Roman"/>
                      </a:endParaRPr>
                    </a:p>
                  </a:txBody>
                  <a:tcPr marL="41441" marR="41441" marT="10450" marB="1045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kern="1200" dirty="0" smtClean="0">
                          <a:solidFill>
                            <a:schemeClr val="tx1"/>
                          </a:solidFill>
                          <a:effectLst/>
                          <a:latin typeface="+mn-lt"/>
                          <a:ea typeface="+mn-ea"/>
                          <a:cs typeface="+mn-cs"/>
                        </a:rPr>
                        <a:t>Lack of human resource so work is delayed </a:t>
                      </a:r>
                      <a:endParaRPr lang="en-US" sz="1600" dirty="0">
                        <a:latin typeface="Arial"/>
                        <a:ea typeface="Arial"/>
                        <a:cs typeface="Times New Roman"/>
                      </a:endParaRPr>
                    </a:p>
                  </a:txBody>
                  <a:tcPr marL="41441" marR="41441" marT="10450" marB="1045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kern="1200" dirty="0" smtClean="0">
                          <a:solidFill>
                            <a:schemeClr val="tx1"/>
                          </a:solidFill>
                          <a:effectLst/>
                          <a:latin typeface="+mn-lt"/>
                          <a:ea typeface="+mn-ea"/>
                          <a:cs typeface="+mn-cs"/>
                        </a:rPr>
                        <a:t>Knowledge is shared between team members, work can be taken over quickly by someone else if a person gets ill.</a:t>
                      </a:r>
                      <a:endParaRPr lang="en-US" sz="1600" dirty="0">
                        <a:latin typeface="Arial"/>
                        <a:ea typeface="Arial"/>
                        <a:cs typeface="Times New Roman"/>
                      </a:endParaRPr>
                    </a:p>
                  </a:txBody>
                  <a:tcPr marL="41441" marR="41441" marT="10450" marB="1045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kern="1200" dirty="0" smtClean="0">
                          <a:solidFill>
                            <a:schemeClr val="tx1"/>
                          </a:solidFill>
                          <a:effectLst/>
                          <a:latin typeface="+mn-lt"/>
                          <a:ea typeface="+mn-ea"/>
                          <a:cs typeface="+mn-cs"/>
                        </a:rPr>
                        <a:t>Inform team leader or Vice-PM to take control, keeping VPM up-to-date with project status.</a:t>
                      </a:r>
                      <a:endParaRPr lang="en-US" sz="1600" dirty="0">
                        <a:latin typeface="Arial"/>
                        <a:ea typeface="Arial"/>
                        <a:cs typeface="Times New Roman"/>
                      </a:endParaRPr>
                    </a:p>
                  </a:txBody>
                  <a:tcPr marL="41441" marR="41441" marT="10450" marB="1045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dirty="0" smtClean="0">
                          <a:latin typeface="Arial"/>
                          <a:ea typeface="MS Mincho"/>
                          <a:cs typeface="Arial"/>
                        </a:rPr>
                        <a:t>Closed.</a:t>
                      </a:r>
                      <a:endParaRPr lang="en-US" sz="1600" dirty="0">
                        <a:latin typeface="Arial"/>
                        <a:ea typeface="Arial"/>
                        <a:cs typeface="Times New Roman"/>
                      </a:endParaRPr>
                    </a:p>
                  </a:txBody>
                  <a:tcPr marL="41441" marR="41441" marT="10450" marB="1045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r h="1575366">
                <a:tc>
                  <a:txBody>
                    <a:bodyPr/>
                    <a:lstStyle/>
                    <a:p>
                      <a:pPr marL="0" marR="0">
                        <a:lnSpc>
                          <a:spcPct val="115000"/>
                        </a:lnSpc>
                        <a:spcBef>
                          <a:spcPts val="0"/>
                        </a:spcBef>
                        <a:spcAft>
                          <a:spcPts val="0"/>
                        </a:spcAft>
                      </a:pPr>
                      <a:r>
                        <a:rPr lang="en-US" sz="1600" dirty="0">
                          <a:latin typeface="Arial"/>
                          <a:ea typeface="MS Mincho"/>
                          <a:cs typeface="Arial"/>
                        </a:rPr>
                        <a:t>3</a:t>
                      </a:r>
                      <a:endParaRPr lang="en-US" sz="1600" dirty="0">
                        <a:latin typeface="Arial"/>
                        <a:ea typeface="Arial"/>
                        <a:cs typeface="Times New Roman"/>
                      </a:endParaRPr>
                    </a:p>
                  </a:txBody>
                  <a:tcPr marL="41441" marR="41441" marT="10450" marB="1045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dirty="0" smtClean="0">
                          <a:latin typeface="Arial"/>
                          <a:ea typeface="MS Mincho"/>
                          <a:cs typeface="Arial"/>
                        </a:rPr>
                        <a:t>Conflicts happen between team members</a:t>
                      </a:r>
                      <a:endParaRPr lang="en-US" sz="1600" dirty="0">
                        <a:latin typeface="Arial"/>
                        <a:ea typeface="Arial"/>
                        <a:cs typeface="Times New Roman"/>
                      </a:endParaRPr>
                    </a:p>
                  </a:txBody>
                  <a:tcPr marL="41441" marR="41441" marT="10450" marB="1045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dirty="0">
                          <a:latin typeface="Arial"/>
                          <a:ea typeface="MS Mincho"/>
                          <a:cs typeface="Arial"/>
                        </a:rPr>
                        <a:t>Hold weekly meeting. On this meeting, everyone has right to express his opinions and feeling about everything related to project</a:t>
                      </a:r>
                      <a:endParaRPr lang="en-US" sz="1600" dirty="0">
                        <a:latin typeface="Arial"/>
                        <a:ea typeface="Arial"/>
                        <a:cs typeface="Times New Roman"/>
                      </a:endParaRPr>
                    </a:p>
                  </a:txBody>
                  <a:tcPr marL="41441" marR="41441" marT="10450" marB="1045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dirty="0">
                          <a:latin typeface="Arial"/>
                          <a:ea typeface="MS Mincho"/>
                          <a:cs typeface="Arial"/>
                        </a:rPr>
                        <a:t>Team leader is responsible for talking with those members to find the solution.</a:t>
                      </a:r>
                      <a:endParaRPr lang="en-US" sz="1600" dirty="0">
                        <a:latin typeface="Arial"/>
                        <a:ea typeface="Arial"/>
                        <a:cs typeface="Times New Roman"/>
                      </a:endParaRPr>
                    </a:p>
                  </a:txBody>
                  <a:tcPr marL="41441" marR="41441" marT="10450" marB="1045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c>
                  <a:txBody>
                    <a:bodyPr/>
                    <a:lstStyle/>
                    <a:p>
                      <a:pPr marL="0" marR="0">
                        <a:lnSpc>
                          <a:spcPct val="115000"/>
                        </a:lnSpc>
                        <a:spcBef>
                          <a:spcPts val="0"/>
                        </a:spcBef>
                        <a:spcAft>
                          <a:spcPts val="0"/>
                        </a:spcAft>
                      </a:pPr>
                      <a:r>
                        <a:rPr lang="en-US" sz="1600" dirty="0">
                          <a:latin typeface="Arial"/>
                          <a:ea typeface="MS Mincho"/>
                          <a:cs typeface="Arial"/>
                        </a:rPr>
                        <a:t>Closed</a:t>
                      </a:r>
                      <a:endParaRPr lang="en-US" sz="1600" dirty="0">
                        <a:latin typeface="Arial"/>
                        <a:ea typeface="Arial"/>
                        <a:cs typeface="Times New Roman"/>
                      </a:endParaRPr>
                    </a:p>
                  </a:txBody>
                  <a:tcPr marL="41441" marR="41441" marT="10450" marB="10450">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618604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Footprints Team</a:t>
            </a:r>
            <a:endParaRPr lang="en-US" dirty="0"/>
          </a:p>
        </p:txBody>
      </p:sp>
      <p:sp>
        <p:nvSpPr>
          <p:cNvPr id="3" name="Oval 2"/>
          <p:cNvSpPr/>
          <p:nvPr/>
        </p:nvSpPr>
        <p:spPr>
          <a:xfrm>
            <a:off x="2884980" y="3280756"/>
            <a:ext cx="1590252" cy="1590252"/>
          </a:xfrm>
          <a:prstGeom prst="ellipse">
            <a:avLst/>
          </a:prstGeom>
          <a:solidFill>
            <a:schemeClr val="bg2">
              <a:lumMod val="60000"/>
              <a:lumOff val="40000"/>
            </a:schemeClr>
          </a:solidFill>
          <a:ln w="7620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1510094" y="4723807"/>
            <a:ext cx="1526984" cy="1526984"/>
          </a:xfrm>
          <a:prstGeom prst="ellipse">
            <a:avLst/>
          </a:prstGeom>
          <a:solidFill>
            <a:schemeClr val="bg2">
              <a:lumMod val="60000"/>
              <a:lumOff val="40000"/>
            </a:schemeClr>
          </a:solidFill>
          <a:ln w="7620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3356218" y="1562680"/>
            <a:ext cx="2381672" cy="726868"/>
            <a:chOff x="7095791" y="2118360"/>
            <a:chExt cx="2188522" cy="897261"/>
          </a:xfrm>
        </p:grpSpPr>
        <p:sp>
          <p:nvSpPr>
            <p:cNvPr id="6" name="Rounded Rectangle 5"/>
            <p:cNvSpPr/>
            <p:nvPr/>
          </p:nvSpPr>
          <p:spPr>
            <a:xfrm>
              <a:off x="7277713" y="2118360"/>
              <a:ext cx="2006600" cy="426720"/>
            </a:xfrm>
            <a:prstGeom prst="roundRect">
              <a:avLst>
                <a:gd name="adj" fmla="val 21429"/>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tabLst>
                  <a:tab pos="401636" algn="l"/>
                </a:tabLst>
              </a:pPr>
              <a:r>
                <a:rPr lang="en-US" dirty="0" err="1" smtClean="0">
                  <a:solidFill>
                    <a:schemeClr val="bg1">
                      <a:lumMod val="50000"/>
                    </a:schemeClr>
                  </a:solidFill>
                  <a:latin typeface="Calibri" panose="020F0502020204030204" pitchFamily="34" charset="0"/>
                </a:rPr>
                <a:t>Mr.TrungNT</a:t>
              </a:r>
              <a:endParaRPr lang="en-US" dirty="0">
                <a:solidFill>
                  <a:schemeClr val="bg1">
                    <a:lumMod val="50000"/>
                  </a:schemeClr>
                </a:solidFill>
                <a:latin typeface="Calibri" panose="020F0502020204030204" pitchFamily="34" charset="0"/>
              </a:endParaRPr>
            </a:p>
          </p:txBody>
        </p:sp>
        <p:sp>
          <p:nvSpPr>
            <p:cNvPr id="7" name="Isosceles Triangle 6"/>
            <p:cNvSpPr/>
            <p:nvPr/>
          </p:nvSpPr>
          <p:spPr>
            <a:xfrm rot="16200000">
              <a:off x="7129022" y="2210551"/>
              <a:ext cx="168801" cy="235264"/>
            </a:xfrm>
            <a:prstGeom prst="triangle">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4"/>
            <p:cNvSpPr txBox="1">
              <a:spLocks/>
            </p:cNvSpPr>
            <p:nvPr/>
          </p:nvSpPr>
          <p:spPr>
            <a:xfrm>
              <a:off x="7254373" y="2443424"/>
              <a:ext cx="2006600" cy="572197"/>
            </a:xfrm>
            <a:prstGeom prst="rect">
              <a:avLst/>
            </a:prstGeom>
          </p:spPr>
          <p:txBody>
            <a:bodyPr vert="horz" lIns="91440" tIns="45720" rIns="91440" bIns="45720" rtlCol="0">
              <a:normAutofit/>
            </a:bodyPr>
            <a:lstStyle/>
            <a:p>
              <a:pPr indent="3175" algn="ctr">
                <a:lnSpc>
                  <a:spcPct val="150000"/>
                </a:lnSpc>
                <a:spcBef>
                  <a:spcPct val="20000"/>
                </a:spcBef>
                <a:defRPr/>
              </a:pPr>
              <a:r>
                <a:rPr lang="en-US" sz="1400" dirty="0">
                  <a:solidFill>
                    <a:schemeClr val="bg1">
                      <a:lumMod val="50000"/>
                    </a:schemeClr>
                  </a:solidFill>
                  <a:latin typeface="Museo 500" pitchFamily="50" charset="0"/>
                </a:rPr>
                <a:t>Supervisor</a:t>
              </a:r>
            </a:p>
          </p:txBody>
        </p:sp>
      </p:grpSp>
      <p:sp>
        <p:nvSpPr>
          <p:cNvPr id="9" name="Oval 8"/>
          <p:cNvSpPr/>
          <p:nvPr/>
        </p:nvSpPr>
        <p:spPr>
          <a:xfrm>
            <a:off x="4847473" y="3561181"/>
            <a:ext cx="1595033" cy="1595033"/>
          </a:xfrm>
          <a:prstGeom prst="ellipse">
            <a:avLst/>
          </a:prstGeom>
          <a:solidFill>
            <a:schemeClr val="bg2">
              <a:lumMod val="60000"/>
              <a:lumOff val="40000"/>
            </a:schemeClr>
          </a:solidFill>
          <a:ln w="7620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1028700" y="3701096"/>
            <a:ext cx="1835264" cy="761226"/>
            <a:chOff x="495512" y="4475872"/>
            <a:chExt cx="2408321" cy="998917"/>
          </a:xfrm>
        </p:grpSpPr>
        <p:sp>
          <p:nvSpPr>
            <p:cNvPr id="11" name="Rounded Rectangle 10"/>
            <p:cNvSpPr/>
            <p:nvPr/>
          </p:nvSpPr>
          <p:spPr>
            <a:xfrm>
              <a:off x="744833" y="4475872"/>
              <a:ext cx="2006600" cy="426720"/>
            </a:xfrm>
            <a:prstGeom prst="roundRect">
              <a:avLst>
                <a:gd name="adj" fmla="val 21429"/>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tabLst>
                  <a:tab pos="401636" algn="l"/>
                </a:tabLst>
              </a:pPr>
              <a:r>
                <a:rPr lang="en-US" dirty="0" err="1" smtClean="0">
                  <a:solidFill>
                    <a:schemeClr val="bg1">
                      <a:lumMod val="50000"/>
                    </a:schemeClr>
                  </a:solidFill>
                  <a:latin typeface="Calibri" panose="020F0502020204030204" pitchFamily="34" charset="0"/>
                </a:rPr>
                <a:t>ThangPC</a:t>
              </a:r>
              <a:endParaRPr lang="en-US" dirty="0">
                <a:solidFill>
                  <a:schemeClr val="bg1">
                    <a:lumMod val="50000"/>
                  </a:schemeClr>
                </a:solidFill>
                <a:latin typeface="Calibri" panose="020F0502020204030204" pitchFamily="34" charset="0"/>
              </a:endParaRPr>
            </a:p>
          </p:txBody>
        </p:sp>
        <p:sp>
          <p:nvSpPr>
            <p:cNvPr id="12" name="Isosceles Triangle 11"/>
            <p:cNvSpPr/>
            <p:nvPr/>
          </p:nvSpPr>
          <p:spPr>
            <a:xfrm rot="5400000">
              <a:off x="2723318" y="4586843"/>
              <a:ext cx="150823" cy="210207"/>
            </a:xfrm>
            <a:prstGeom prst="triangle">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ontent Placeholder 4"/>
            <p:cNvSpPr txBox="1">
              <a:spLocks/>
            </p:cNvSpPr>
            <p:nvPr/>
          </p:nvSpPr>
          <p:spPr>
            <a:xfrm>
              <a:off x="495512" y="4902592"/>
              <a:ext cx="2408321" cy="572197"/>
            </a:xfrm>
            <a:prstGeom prst="rect">
              <a:avLst/>
            </a:prstGeom>
          </p:spPr>
          <p:txBody>
            <a:bodyPr vert="horz" lIns="91440" tIns="45720" rIns="91440" bIns="45720" rtlCol="0">
              <a:normAutofit fontScale="85000" lnSpcReduction="10000"/>
            </a:bodyPr>
            <a:lstStyle/>
            <a:p>
              <a:pPr indent="3175" algn="ctr">
                <a:lnSpc>
                  <a:spcPct val="150000"/>
                </a:lnSpc>
                <a:spcBef>
                  <a:spcPct val="20000"/>
                </a:spcBef>
                <a:defRPr/>
              </a:pPr>
              <a:r>
                <a:rPr lang="en-US" sz="1400">
                  <a:solidFill>
                    <a:schemeClr val="bg1">
                      <a:lumMod val="50000"/>
                    </a:schemeClr>
                  </a:solidFill>
                  <a:latin typeface="Museo 500" pitchFamily="50" charset="0"/>
                </a:rPr>
                <a:t>Teachnical Leader</a:t>
              </a:r>
            </a:p>
          </p:txBody>
        </p:sp>
      </p:grpSp>
      <p:grpSp>
        <p:nvGrpSpPr>
          <p:cNvPr id="14" name="Group 13"/>
          <p:cNvGrpSpPr/>
          <p:nvPr/>
        </p:nvGrpSpPr>
        <p:grpSpPr>
          <a:xfrm>
            <a:off x="5134471" y="5673900"/>
            <a:ext cx="1784127" cy="748122"/>
            <a:chOff x="744833" y="4475872"/>
            <a:chExt cx="2159000" cy="998917"/>
          </a:xfrm>
        </p:grpSpPr>
        <p:sp>
          <p:nvSpPr>
            <p:cNvPr id="15" name="Rounded Rectangle 14"/>
            <p:cNvSpPr/>
            <p:nvPr/>
          </p:nvSpPr>
          <p:spPr>
            <a:xfrm>
              <a:off x="744833" y="4475872"/>
              <a:ext cx="2006600" cy="426720"/>
            </a:xfrm>
            <a:prstGeom prst="roundRect">
              <a:avLst>
                <a:gd name="adj" fmla="val 21429"/>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tabLst>
                  <a:tab pos="401636" algn="l"/>
                </a:tabLst>
              </a:pPr>
              <a:r>
                <a:rPr lang="en-US" dirty="0" err="1" smtClean="0">
                  <a:solidFill>
                    <a:schemeClr val="bg1">
                      <a:lumMod val="50000"/>
                    </a:schemeClr>
                  </a:solidFill>
                  <a:latin typeface="Calibri" panose="020F0502020204030204" pitchFamily="34" charset="0"/>
                </a:rPr>
                <a:t>HungVN</a:t>
              </a:r>
              <a:endParaRPr lang="en-US" dirty="0">
                <a:solidFill>
                  <a:schemeClr val="bg1">
                    <a:lumMod val="50000"/>
                  </a:schemeClr>
                </a:solidFill>
                <a:latin typeface="Calibri" panose="020F0502020204030204" pitchFamily="34" charset="0"/>
              </a:endParaRPr>
            </a:p>
          </p:txBody>
        </p:sp>
        <p:sp>
          <p:nvSpPr>
            <p:cNvPr id="16" name="Isosceles Triangle 15"/>
            <p:cNvSpPr/>
            <p:nvPr/>
          </p:nvSpPr>
          <p:spPr>
            <a:xfrm rot="5400000">
              <a:off x="2723318" y="4586843"/>
              <a:ext cx="150823" cy="210207"/>
            </a:xfrm>
            <a:prstGeom prst="triangle">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ontent Placeholder 4"/>
            <p:cNvSpPr txBox="1">
              <a:spLocks/>
            </p:cNvSpPr>
            <p:nvPr/>
          </p:nvSpPr>
          <p:spPr>
            <a:xfrm>
              <a:off x="754993" y="4902592"/>
              <a:ext cx="2006600" cy="572197"/>
            </a:xfrm>
            <a:prstGeom prst="rect">
              <a:avLst/>
            </a:prstGeom>
          </p:spPr>
          <p:txBody>
            <a:bodyPr vert="horz" lIns="91440" tIns="45720" rIns="91440" bIns="45720" rtlCol="0">
              <a:normAutofit/>
            </a:bodyPr>
            <a:lstStyle/>
            <a:p>
              <a:pPr indent="3175" algn="ctr">
                <a:lnSpc>
                  <a:spcPct val="150000"/>
                </a:lnSpc>
                <a:spcBef>
                  <a:spcPct val="20000"/>
                </a:spcBef>
                <a:defRPr/>
              </a:pPr>
              <a:r>
                <a:rPr lang="en-US" sz="1400" dirty="0">
                  <a:solidFill>
                    <a:schemeClr val="bg1">
                      <a:lumMod val="50000"/>
                    </a:schemeClr>
                  </a:solidFill>
                  <a:latin typeface="Museo 500" pitchFamily="50" charset="0"/>
                </a:rPr>
                <a:t>Developer</a:t>
              </a:r>
            </a:p>
          </p:txBody>
        </p:sp>
      </p:grpSp>
      <p:sp>
        <p:nvSpPr>
          <p:cNvPr id="18" name="Oval 17"/>
          <p:cNvSpPr/>
          <p:nvPr/>
        </p:nvSpPr>
        <p:spPr>
          <a:xfrm>
            <a:off x="6574628" y="1606852"/>
            <a:ext cx="1418668" cy="1418668"/>
          </a:xfrm>
          <a:prstGeom prst="ellipse">
            <a:avLst/>
          </a:prstGeom>
          <a:solidFill>
            <a:schemeClr val="bg2">
              <a:lumMod val="60000"/>
              <a:lumOff val="40000"/>
            </a:schemeClr>
          </a:solidFill>
          <a:ln w="7620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6442506" y="3864134"/>
            <a:ext cx="1993817" cy="748123"/>
            <a:chOff x="7130560" y="4414912"/>
            <a:chExt cx="2153753" cy="981722"/>
          </a:xfrm>
        </p:grpSpPr>
        <p:sp>
          <p:nvSpPr>
            <p:cNvPr id="20" name="Rounded Rectangle 19"/>
            <p:cNvSpPr/>
            <p:nvPr/>
          </p:nvSpPr>
          <p:spPr>
            <a:xfrm>
              <a:off x="7277713" y="4414912"/>
              <a:ext cx="2006600" cy="426720"/>
            </a:xfrm>
            <a:prstGeom prst="roundRect">
              <a:avLst>
                <a:gd name="adj" fmla="val 21429"/>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tabLst>
                  <a:tab pos="401636" algn="l"/>
                </a:tabLst>
              </a:pPr>
              <a:r>
                <a:rPr lang="en-US" dirty="0" err="1" smtClean="0">
                  <a:solidFill>
                    <a:schemeClr val="bg1">
                      <a:lumMod val="50000"/>
                    </a:schemeClr>
                  </a:solidFill>
                  <a:latin typeface="Calibri" panose="020F0502020204030204" pitchFamily="34" charset="0"/>
                </a:rPr>
                <a:t>HueTT</a:t>
              </a:r>
              <a:endParaRPr lang="en-US" dirty="0">
                <a:solidFill>
                  <a:schemeClr val="bg1">
                    <a:lumMod val="50000"/>
                  </a:schemeClr>
                </a:solidFill>
                <a:latin typeface="Calibri" panose="020F0502020204030204" pitchFamily="34" charset="0"/>
              </a:endParaRPr>
            </a:p>
          </p:txBody>
        </p:sp>
        <p:sp>
          <p:nvSpPr>
            <p:cNvPr id="21" name="Isosceles Triangle 20"/>
            <p:cNvSpPr/>
            <p:nvPr/>
          </p:nvSpPr>
          <p:spPr>
            <a:xfrm rot="16200000">
              <a:off x="7163791" y="4511985"/>
              <a:ext cx="168801" cy="235264"/>
            </a:xfrm>
            <a:prstGeom prst="triangle">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Content Placeholder 4"/>
            <p:cNvSpPr txBox="1">
              <a:spLocks/>
            </p:cNvSpPr>
            <p:nvPr/>
          </p:nvSpPr>
          <p:spPr>
            <a:xfrm>
              <a:off x="7277713" y="4824437"/>
              <a:ext cx="2006600" cy="572197"/>
            </a:xfrm>
            <a:prstGeom prst="rect">
              <a:avLst/>
            </a:prstGeom>
          </p:spPr>
          <p:txBody>
            <a:bodyPr vert="horz" lIns="91440" tIns="45720" rIns="91440" bIns="45720" rtlCol="0">
              <a:normAutofit/>
            </a:bodyPr>
            <a:lstStyle/>
            <a:p>
              <a:pPr indent="3175" algn="ctr">
                <a:lnSpc>
                  <a:spcPct val="150000"/>
                </a:lnSpc>
                <a:spcBef>
                  <a:spcPct val="20000"/>
                </a:spcBef>
                <a:defRPr/>
              </a:pPr>
              <a:r>
                <a:rPr lang="en-US" sz="1400">
                  <a:solidFill>
                    <a:schemeClr val="bg1">
                      <a:lumMod val="50000"/>
                    </a:schemeClr>
                  </a:solidFill>
                  <a:latin typeface="Museo 500" pitchFamily="50" charset="0"/>
                </a:rPr>
                <a:t>Test Leader</a:t>
              </a:r>
            </a:p>
          </p:txBody>
        </p:sp>
      </p:grpSp>
      <p:pic>
        <p:nvPicPr>
          <p:cNvPr id="23" name="Picture Placeholder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6584" y="3467259"/>
            <a:ext cx="1539835" cy="1688955"/>
          </a:xfrm>
          <a:prstGeom prst="ellipse">
            <a:avLst/>
          </a:prstGeom>
          <a:ln>
            <a:noFill/>
          </a:ln>
          <a:effectLst>
            <a:softEdge rad="112500"/>
          </a:effectLst>
        </p:spPr>
      </p:pic>
      <p:grpSp>
        <p:nvGrpSpPr>
          <p:cNvPr id="24" name="Group 23"/>
          <p:cNvGrpSpPr/>
          <p:nvPr/>
        </p:nvGrpSpPr>
        <p:grpSpPr>
          <a:xfrm>
            <a:off x="3060296" y="5242173"/>
            <a:ext cx="1978563" cy="637086"/>
            <a:chOff x="7130560" y="4414912"/>
            <a:chExt cx="2153753" cy="981722"/>
          </a:xfrm>
        </p:grpSpPr>
        <p:sp>
          <p:nvSpPr>
            <p:cNvPr id="25" name="Rounded Rectangle 24"/>
            <p:cNvSpPr/>
            <p:nvPr/>
          </p:nvSpPr>
          <p:spPr>
            <a:xfrm>
              <a:off x="7277713" y="4414912"/>
              <a:ext cx="2006600" cy="426720"/>
            </a:xfrm>
            <a:prstGeom prst="roundRect">
              <a:avLst>
                <a:gd name="adj" fmla="val 21429"/>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tabLst>
                  <a:tab pos="401636" algn="l"/>
                </a:tabLst>
              </a:pPr>
              <a:r>
                <a:rPr lang="en-US" dirty="0" err="1" smtClean="0">
                  <a:solidFill>
                    <a:schemeClr val="bg1">
                      <a:lumMod val="50000"/>
                    </a:schemeClr>
                  </a:solidFill>
                  <a:latin typeface="Calibri" panose="020F0502020204030204" pitchFamily="34" charset="0"/>
                </a:rPr>
                <a:t>TrungVT</a:t>
              </a:r>
              <a:endParaRPr lang="en-US" dirty="0">
                <a:solidFill>
                  <a:schemeClr val="bg1">
                    <a:lumMod val="50000"/>
                  </a:schemeClr>
                </a:solidFill>
                <a:latin typeface="Calibri" panose="020F0502020204030204" pitchFamily="34" charset="0"/>
              </a:endParaRPr>
            </a:p>
          </p:txBody>
        </p:sp>
        <p:sp>
          <p:nvSpPr>
            <p:cNvPr id="26" name="Isosceles Triangle 25"/>
            <p:cNvSpPr/>
            <p:nvPr/>
          </p:nvSpPr>
          <p:spPr>
            <a:xfrm rot="16200000">
              <a:off x="7163791" y="4511985"/>
              <a:ext cx="168801" cy="235264"/>
            </a:xfrm>
            <a:prstGeom prst="triangle">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Content Placeholder 4"/>
            <p:cNvSpPr txBox="1">
              <a:spLocks/>
            </p:cNvSpPr>
            <p:nvPr/>
          </p:nvSpPr>
          <p:spPr>
            <a:xfrm>
              <a:off x="7277713" y="4824437"/>
              <a:ext cx="2006600" cy="572197"/>
            </a:xfrm>
            <a:prstGeom prst="rect">
              <a:avLst/>
            </a:prstGeom>
          </p:spPr>
          <p:txBody>
            <a:bodyPr vert="horz" lIns="91440" tIns="45720" rIns="91440" bIns="45720" rtlCol="0">
              <a:normAutofit fontScale="92500" lnSpcReduction="10000"/>
            </a:bodyPr>
            <a:lstStyle/>
            <a:p>
              <a:pPr indent="3175" algn="ctr">
                <a:lnSpc>
                  <a:spcPct val="150000"/>
                </a:lnSpc>
                <a:spcBef>
                  <a:spcPct val="20000"/>
                </a:spcBef>
                <a:defRPr/>
              </a:pPr>
              <a:r>
                <a:rPr lang="en-US" sz="1400" dirty="0">
                  <a:solidFill>
                    <a:schemeClr val="bg1">
                      <a:lumMod val="50000"/>
                    </a:schemeClr>
                  </a:solidFill>
                  <a:latin typeface="Museo 500" pitchFamily="50" charset="0"/>
                </a:rPr>
                <a:t>Developer</a:t>
              </a:r>
            </a:p>
          </p:txBody>
        </p:sp>
      </p:grpSp>
      <p:pic>
        <p:nvPicPr>
          <p:cNvPr id="28"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442506" y="1617857"/>
            <a:ext cx="1771421" cy="1331716"/>
          </a:xfrm>
          <a:prstGeom prst="ellipse">
            <a:avLst/>
          </a:prstGeom>
          <a:ln>
            <a:noFill/>
          </a:ln>
          <a:effectLst>
            <a:softEdge rad="112500"/>
          </a:effectLst>
        </p:spPr>
      </p:pic>
      <p:pic>
        <p:nvPicPr>
          <p:cNvPr id="29" name="Picture Placeholder 45" descr="trungnt.png"/>
          <p:cNvPicPr>
            <a:picLocks noChangeAspect="1"/>
          </p:cNvPicPr>
          <p:nvPr/>
        </p:nvPicPr>
        <p:blipFill>
          <a:blip r:embed="rId5"/>
          <a:srcRect l="5263" r="5263"/>
          <a:stretch>
            <a:fillRect/>
          </a:stretch>
        </p:blipFill>
        <p:spPr>
          <a:xfrm>
            <a:off x="1279686" y="1106181"/>
            <a:ext cx="2112396" cy="2112396"/>
          </a:xfrm>
          <a:prstGeom prst="ellipse">
            <a:avLst/>
          </a:prstGeom>
          <a:ln>
            <a:noFill/>
          </a:ln>
          <a:effectLst>
            <a:softEdge rad="112500"/>
          </a:effectLst>
        </p:spPr>
      </p:pic>
      <p:pic>
        <p:nvPicPr>
          <p:cNvPr id="30" name="Picture 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912741" y="3320180"/>
            <a:ext cx="1548620" cy="1488917"/>
          </a:xfrm>
          <a:prstGeom prst="ellipse">
            <a:avLst/>
          </a:prstGeom>
          <a:ln>
            <a:noFill/>
          </a:ln>
          <a:effectLst>
            <a:softEdge rad="112500"/>
          </a:effectLst>
        </p:spPr>
      </p:pic>
      <p:pic>
        <p:nvPicPr>
          <p:cNvPr id="32" name="Picture 8"/>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6981674" y="4863009"/>
            <a:ext cx="1613583" cy="1387782"/>
          </a:xfrm>
          <a:prstGeom prst="ellipse">
            <a:avLst/>
          </a:prstGeom>
          <a:ln>
            <a:noFill/>
          </a:ln>
          <a:effectLst>
            <a:softEdge rad="112500"/>
          </a:effectLst>
        </p:spPr>
      </p:pic>
      <p:grpSp>
        <p:nvGrpSpPr>
          <p:cNvPr id="33" name="Group 32"/>
          <p:cNvGrpSpPr/>
          <p:nvPr/>
        </p:nvGrpSpPr>
        <p:grpSpPr>
          <a:xfrm>
            <a:off x="4271366" y="2638479"/>
            <a:ext cx="1835264" cy="761227"/>
            <a:chOff x="495512" y="4475871"/>
            <a:chExt cx="2408321" cy="998918"/>
          </a:xfrm>
        </p:grpSpPr>
        <p:sp>
          <p:nvSpPr>
            <p:cNvPr id="34" name="Rounded Rectangle 33"/>
            <p:cNvSpPr/>
            <p:nvPr/>
          </p:nvSpPr>
          <p:spPr>
            <a:xfrm>
              <a:off x="744832" y="4475871"/>
              <a:ext cx="2006600" cy="426721"/>
            </a:xfrm>
            <a:prstGeom prst="roundRect">
              <a:avLst>
                <a:gd name="adj" fmla="val 21429"/>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tabLst>
                  <a:tab pos="401636" algn="l"/>
                </a:tabLst>
              </a:pPr>
              <a:r>
                <a:rPr lang="en-US" dirty="0" err="1" smtClean="0">
                  <a:solidFill>
                    <a:schemeClr val="bg1">
                      <a:lumMod val="50000"/>
                    </a:schemeClr>
                  </a:solidFill>
                  <a:latin typeface="Calibri" panose="020F0502020204030204" pitchFamily="34" charset="0"/>
                </a:rPr>
                <a:t>NhanTT</a:t>
              </a:r>
              <a:endParaRPr lang="en-US" dirty="0">
                <a:solidFill>
                  <a:schemeClr val="bg1">
                    <a:lumMod val="50000"/>
                  </a:schemeClr>
                </a:solidFill>
                <a:latin typeface="Calibri" panose="020F0502020204030204" pitchFamily="34" charset="0"/>
              </a:endParaRPr>
            </a:p>
          </p:txBody>
        </p:sp>
        <p:sp>
          <p:nvSpPr>
            <p:cNvPr id="35" name="Isosceles Triangle 34"/>
            <p:cNvSpPr/>
            <p:nvPr/>
          </p:nvSpPr>
          <p:spPr>
            <a:xfrm rot="5400000">
              <a:off x="2723318" y="4586843"/>
              <a:ext cx="150823" cy="210207"/>
            </a:xfrm>
            <a:prstGeom prst="triangle">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Content Placeholder 4"/>
            <p:cNvSpPr txBox="1">
              <a:spLocks/>
            </p:cNvSpPr>
            <p:nvPr/>
          </p:nvSpPr>
          <p:spPr>
            <a:xfrm>
              <a:off x="495512" y="4902592"/>
              <a:ext cx="2408321" cy="572197"/>
            </a:xfrm>
            <a:prstGeom prst="rect">
              <a:avLst/>
            </a:prstGeom>
          </p:spPr>
          <p:txBody>
            <a:bodyPr vert="horz" lIns="91440" tIns="45720" rIns="91440" bIns="45720" rtlCol="0">
              <a:normAutofit/>
            </a:bodyPr>
            <a:lstStyle/>
            <a:p>
              <a:pPr indent="3175" algn="ctr">
                <a:lnSpc>
                  <a:spcPct val="150000"/>
                </a:lnSpc>
                <a:spcBef>
                  <a:spcPct val="20000"/>
                </a:spcBef>
              </a:pPr>
              <a:r>
                <a:rPr lang="en-US" sz="1400" dirty="0">
                  <a:solidFill>
                    <a:schemeClr val="bg1">
                      <a:lumMod val="50000"/>
                    </a:schemeClr>
                  </a:solidFill>
                  <a:latin typeface="Museo 500" pitchFamily="50" charset="0"/>
                </a:rPr>
                <a:t>Project Manager</a:t>
              </a:r>
              <a:endParaRPr lang="en-US" sz="1400" dirty="0">
                <a:solidFill>
                  <a:schemeClr val="bg1">
                    <a:lumMod val="50000"/>
                  </a:schemeClr>
                </a:solidFill>
              </a:endParaRPr>
            </a:p>
          </p:txBody>
        </p:sp>
      </p:grpSp>
      <p:pic>
        <p:nvPicPr>
          <p:cNvPr id="39" name="Picture 5"/>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544569" y="4705953"/>
            <a:ext cx="1434504" cy="1434504"/>
          </a:xfrm>
          <a:prstGeom prst="ellipse">
            <a:avLst/>
          </a:prstGeom>
          <a:ln>
            <a:noFill/>
          </a:ln>
          <a:effectLst>
            <a:softEdge rad="112500"/>
          </a:effectLst>
        </p:spPr>
      </p:pic>
    </p:spTree>
    <p:extLst>
      <p:ext uri="{BB962C8B-B14F-4D97-AF65-F5344CB8AC3E}">
        <p14:creationId xmlns:p14="http://schemas.microsoft.com/office/powerpoint/2010/main" val="7292081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6789" y="198933"/>
            <a:ext cx="5521668" cy="6460134"/>
          </a:xfrm>
          <a:prstGeom prst="rect">
            <a:avLst/>
          </a:prstGeom>
        </p:spPr>
      </p:pic>
      <p:sp>
        <p:nvSpPr>
          <p:cNvPr id="7" name="Rounded Rectangle 6"/>
          <p:cNvSpPr/>
          <p:nvPr/>
        </p:nvSpPr>
        <p:spPr>
          <a:xfrm>
            <a:off x="152400" y="381000"/>
            <a:ext cx="3024389" cy="609600"/>
          </a:xfrm>
          <a:prstGeom prst="roundRect">
            <a:avLst>
              <a:gd name="adj" fmla="val 21429"/>
            </a:avLst>
          </a:prstGeom>
          <a:solidFill>
            <a:schemeClr val="accent2">
              <a:lumMod val="75000"/>
            </a:schemeClr>
          </a:solid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sz="2800" b="1" i="0" u="none" strike="noStrike" kern="0" cap="none" spc="0" normalizeH="0" baseline="0" noProof="0" dirty="0" smtClean="0">
                <a:ln>
                  <a:noFill/>
                </a:ln>
                <a:solidFill>
                  <a:schemeClr val="bg1"/>
                </a:solidFill>
                <a:effectLst/>
                <a:uLnTx/>
                <a:uFillTx/>
                <a:latin typeface="Calibri" panose="020F0502020204030204" pitchFamily="34" charset="0"/>
                <a:ea typeface="Tahoma" panose="020B0604030504040204" pitchFamily="34" charset="0"/>
                <a:cs typeface="Tahoma" panose="020B0604030504040204" pitchFamily="34" charset="0"/>
              </a:rPr>
              <a:t>Use Case Diagram</a:t>
            </a:r>
            <a:endParaRPr kumimoji="0" lang="en-US" sz="2800" b="1" i="0" u="none" strike="noStrike" kern="0" cap="none" spc="0" normalizeH="0" baseline="0" noProof="0" dirty="0">
              <a:ln>
                <a:noFill/>
              </a:ln>
              <a:solidFill>
                <a:schemeClr val="bg1"/>
              </a:solidFill>
              <a:effectLst/>
              <a:uLnTx/>
              <a:uFillTx/>
              <a:latin typeface="Calibri" panose="020F0502020204030204" pitchFamily="34" charset="0"/>
              <a:ea typeface="Tahoma" panose="020B0604030504040204" pitchFamily="34" charset="0"/>
              <a:cs typeface="Tahoma" panose="020B0604030504040204" pitchFamily="34" charset="0"/>
            </a:endParaRPr>
          </a:p>
        </p:txBody>
      </p:sp>
      <p:sp>
        <p:nvSpPr>
          <p:cNvPr id="8" name="Rounded Rectangle 7"/>
          <p:cNvSpPr/>
          <p:nvPr/>
        </p:nvSpPr>
        <p:spPr>
          <a:xfrm>
            <a:off x="152400" y="2224633"/>
            <a:ext cx="1600200" cy="457200"/>
          </a:xfrm>
          <a:prstGeom prst="roundRect">
            <a:avLst>
              <a:gd name="adj" fmla="val 21429"/>
            </a:avLst>
          </a:prstGeom>
          <a:solidFill>
            <a:srgbClr val="00B050"/>
          </a:solid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sz="2000" b="1" i="0" u="none" strike="noStrike" kern="0" cap="none" spc="0" normalizeH="0" baseline="0" noProof="0" dirty="0" smtClean="0">
                <a:ln>
                  <a:noFill/>
                </a:ln>
                <a:solidFill>
                  <a:schemeClr val="bg1"/>
                </a:solidFill>
                <a:effectLst/>
                <a:uLnTx/>
                <a:uFillTx/>
                <a:latin typeface="Calibri" panose="020F0502020204030204" pitchFamily="34" charset="0"/>
                <a:ea typeface="Tahoma" panose="020B0604030504040204" pitchFamily="34" charset="0"/>
                <a:cs typeface="Tahoma" panose="020B0604030504040204" pitchFamily="34" charset="0"/>
              </a:rPr>
              <a:t>60</a:t>
            </a:r>
            <a:r>
              <a:rPr kumimoji="0" lang="en-US" sz="2000" b="1" i="0" u="none" strike="noStrike" kern="0" cap="none" spc="0" normalizeH="0" noProof="0" dirty="0" smtClean="0">
                <a:ln>
                  <a:noFill/>
                </a:ln>
                <a:solidFill>
                  <a:schemeClr val="bg1"/>
                </a:solidFill>
                <a:effectLst/>
                <a:uLnTx/>
                <a:uFillTx/>
                <a:latin typeface="Calibri" panose="020F0502020204030204" pitchFamily="34" charset="0"/>
                <a:ea typeface="Tahoma" panose="020B0604030504040204" pitchFamily="34" charset="0"/>
                <a:cs typeface="Tahoma" panose="020B0604030504040204" pitchFamily="34" charset="0"/>
              </a:rPr>
              <a:t> Use </a:t>
            </a:r>
            <a:r>
              <a:rPr lang="en-US" sz="2000" b="1" i="0" kern="0" noProof="0" dirty="0" smtClean="0">
                <a:solidFill>
                  <a:schemeClr val="bg1"/>
                </a:solidFill>
                <a:latin typeface="Calibri" panose="020F0502020204030204" pitchFamily="34" charset="0"/>
                <a:ea typeface="Tahoma" panose="020B0604030504040204" pitchFamily="34" charset="0"/>
                <a:cs typeface="Tahoma" panose="020B0604030504040204" pitchFamily="34" charset="0"/>
              </a:rPr>
              <a:t>c</a:t>
            </a:r>
            <a:r>
              <a:rPr kumimoji="0" lang="en-US" sz="2000" b="1" i="0" u="none" strike="noStrike" kern="0" cap="none" spc="0" normalizeH="0" noProof="0" dirty="0" smtClean="0">
                <a:ln>
                  <a:noFill/>
                </a:ln>
                <a:solidFill>
                  <a:schemeClr val="bg1"/>
                </a:solidFill>
                <a:effectLst/>
                <a:uLnTx/>
                <a:uFillTx/>
                <a:latin typeface="Calibri" panose="020F0502020204030204" pitchFamily="34" charset="0"/>
                <a:ea typeface="Tahoma" panose="020B0604030504040204" pitchFamily="34" charset="0"/>
                <a:cs typeface="Tahoma" panose="020B0604030504040204" pitchFamily="34" charset="0"/>
              </a:rPr>
              <a:t>ases</a:t>
            </a:r>
            <a:endParaRPr kumimoji="0" lang="en-US" sz="2000" b="1" i="0" u="none" strike="noStrike" kern="0" cap="none" spc="0" normalizeH="0" baseline="0" noProof="0" dirty="0">
              <a:ln>
                <a:noFill/>
              </a:ln>
              <a:solidFill>
                <a:schemeClr val="bg1"/>
              </a:solidFill>
              <a:effectLst/>
              <a:uLnTx/>
              <a:uFillTx/>
              <a:latin typeface="Calibri" panose="020F0502020204030204" pitchFamily="34" charset="0"/>
              <a:ea typeface="Tahoma" panose="020B0604030504040204" pitchFamily="34" charset="0"/>
              <a:cs typeface="Tahoma" panose="020B0604030504040204" pitchFamily="34" charset="0"/>
            </a:endParaRPr>
          </a:p>
        </p:txBody>
      </p:sp>
      <p:sp>
        <p:nvSpPr>
          <p:cNvPr id="9" name="Rounded Rectangle 8"/>
          <p:cNvSpPr/>
          <p:nvPr/>
        </p:nvSpPr>
        <p:spPr>
          <a:xfrm>
            <a:off x="1377502" y="2690267"/>
            <a:ext cx="1975298" cy="457200"/>
          </a:xfrm>
          <a:prstGeom prst="roundRect">
            <a:avLst>
              <a:gd name="adj" fmla="val 21429"/>
            </a:avLst>
          </a:prstGeom>
          <a:solidFill>
            <a:schemeClr val="accent4">
              <a:lumMod val="85000"/>
              <a:lumOff val="15000"/>
            </a:schemeClr>
          </a:solid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sz="2000" b="1" i="0" u="none" strike="noStrike" kern="0" cap="none" spc="0" normalizeH="0" baseline="0" noProof="0" dirty="0" smtClean="0">
                <a:ln>
                  <a:noFill/>
                </a:ln>
                <a:solidFill>
                  <a:schemeClr val="bg1"/>
                </a:solidFill>
                <a:effectLst/>
                <a:uLnTx/>
                <a:uFillTx/>
                <a:latin typeface="Calibri" panose="020F0502020204030204" pitchFamily="34" charset="0"/>
                <a:ea typeface="Tahoma" panose="020B0604030504040204" pitchFamily="34" charset="0"/>
                <a:cs typeface="Tahoma" panose="020B0604030504040204" pitchFamily="34" charset="0"/>
              </a:rPr>
              <a:t>Registered User</a:t>
            </a:r>
            <a:endParaRPr kumimoji="0" lang="en-US" sz="2000" b="1" i="0" u="none" strike="noStrike" kern="0" cap="none" spc="0" normalizeH="0" baseline="0" noProof="0" dirty="0">
              <a:ln>
                <a:noFill/>
              </a:ln>
              <a:solidFill>
                <a:schemeClr val="bg1"/>
              </a:solidFill>
              <a:effectLst/>
              <a:uLnTx/>
              <a:uFillTx/>
              <a:latin typeface="Calibri" panose="020F0502020204030204" pitchFamily="34" charset="0"/>
              <a:ea typeface="Tahoma" panose="020B0604030504040204" pitchFamily="34" charset="0"/>
              <a:cs typeface="Tahoma" panose="020B0604030504040204" pitchFamily="34" charset="0"/>
            </a:endParaRPr>
          </a:p>
        </p:txBody>
      </p:sp>
      <p:sp>
        <p:nvSpPr>
          <p:cNvPr id="10" name="Rounded Rectangle 9"/>
          <p:cNvSpPr/>
          <p:nvPr/>
        </p:nvSpPr>
        <p:spPr>
          <a:xfrm>
            <a:off x="1377502" y="3208834"/>
            <a:ext cx="1975298" cy="457200"/>
          </a:xfrm>
          <a:prstGeom prst="roundRect">
            <a:avLst>
              <a:gd name="adj" fmla="val 21429"/>
            </a:avLst>
          </a:prstGeom>
          <a:solidFill>
            <a:schemeClr val="accent4">
              <a:lumMod val="85000"/>
              <a:lumOff val="15000"/>
            </a:schemeClr>
          </a:solid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sz="2000" b="1" i="0" u="none" strike="noStrike" kern="0" cap="none" spc="0" normalizeH="0" baseline="0" noProof="0" dirty="0" smtClean="0">
                <a:ln>
                  <a:noFill/>
                </a:ln>
                <a:solidFill>
                  <a:schemeClr val="bg1"/>
                </a:solidFill>
                <a:effectLst/>
                <a:uLnTx/>
                <a:uFillTx/>
                <a:latin typeface="Calibri" panose="020F0502020204030204" pitchFamily="34" charset="0"/>
                <a:ea typeface="Tahoma" panose="020B0604030504040204" pitchFamily="34" charset="0"/>
                <a:cs typeface="Tahoma" panose="020B0604030504040204" pitchFamily="34" charset="0"/>
              </a:rPr>
              <a:t>Guest</a:t>
            </a:r>
            <a:endParaRPr kumimoji="0" lang="en-US" sz="2400" b="1" i="0" u="none" strike="noStrike" kern="0" cap="none" spc="0" normalizeH="0" baseline="0" noProof="0" dirty="0">
              <a:ln>
                <a:noFill/>
              </a:ln>
              <a:solidFill>
                <a:schemeClr val="bg1"/>
              </a:solidFill>
              <a:effectLst/>
              <a:uLnTx/>
              <a:uFillTx/>
              <a:latin typeface="Calibri" panose="020F0502020204030204" pitchFamily="34" charset="0"/>
              <a:ea typeface="Tahoma" panose="020B0604030504040204" pitchFamily="34" charset="0"/>
              <a:cs typeface="Tahoma" panose="020B0604030504040204" pitchFamily="34" charset="0"/>
            </a:endParaRPr>
          </a:p>
        </p:txBody>
      </p:sp>
      <p:sp>
        <p:nvSpPr>
          <p:cNvPr id="11" name="Rounded Rectangle 10"/>
          <p:cNvSpPr/>
          <p:nvPr/>
        </p:nvSpPr>
        <p:spPr>
          <a:xfrm>
            <a:off x="1377502" y="3733800"/>
            <a:ext cx="1975298" cy="457200"/>
          </a:xfrm>
          <a:prstGeom prst="roundRect">
            <a:avLst>
              <a:gd name="adj" fmla="val 21429"/>
            </a:avLst>
          </a:prstGeom>
          <a:solidFill>
            <a:schemeClr val="accent4">
              <a:lumMod val="85000"/>
              <a:lumOff val="15000"/>
            </a:schemeClr>
          </a:solid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sz="2000" b="1" i="0" u="none" strike="noStrike" kern="0" cap="none" spc="0" normalizeH="0" baseline="0" noProof="0" dirty="0" smtClean="0">
                <a:ln>
                  <a:noFill/>
                </a:ln>
                <a:solidFill>
                  <a:schemeClr val="bg1"/>
                </a:solidFill>
                <a:effectLst/>
                <a:uLnTx/>
                <a:uFillTx/>
                <a:latin typeface="Calibri" panose="020F0502020204030204" pitchFamily="34" charset="0"/>
                <a:ea typeface="Tahoma" panose="020B0604030504040204" pitchFamily="34" charset="0"/>
                <a:cs typeface="Tahoma" panose="020B0604030504040204" pitchFamily="34" charset="0"/>
              </a:rPr>
              <a:t>Administrator</a:t>
            </a:r>
            <a:endParaRPr kumimoji="0" lang="en-US" sz="2400" b="1" i="0" u="none" strike="noStrike" kern="0" cap="none" spc="0" normalizeH="0" baseline="0" noProof="0" dirty="0">
              <a:ln>
                <a:noFill/>
              </a:ln>
              <a:solidFill>
                <a:schemeClr val="bg1"/>
              </a:solidFill>
              <a:effectLst/>
              <a:uLnTx/>
              <a:uFillTx/>
              <a:latin typeface="Calibri" panose="020F050202020403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741977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SRS Content</a:t>
            </a:r>
            <a:endParaRPr lang="en-US" dirty="0"/>
          </a:p>
        </p:txBody>
      </p:sp>
      <p:sp>
        <p:nvSpPr>
          <p:cNvPr id="4" name="Rounded Rectangle 3"/>
          <p:cNvSpPr/>
          <p:nvPr/>
        </p:nvSpPr>
        <p:spPr>
          <a:xfrm>
            <a:off x="2667000" y="1447800"/>
            <a:ext cx="3549932" cy="281327"/>
          </a:xfrm>
          <a:prstGeom prst="roundRect">
            <a:avLst>
              <a:gd name="adj" fmla="val 21429"/>
            </a:avLst>
          </a:prstGeom>
          <a:solidFill>
            <a:schemeClr val="accent2">
              <a:lumMod val="75000"/>
            </a:schemeClr>
          </a:solid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b="1" i="0" u="none" strike="noStrike" kern="0" cap="none" spc="0" normalizeH="0" baseline="0" noProof="0" dirty="0" smtClean="0">
                <a:ln>
                  <a:noFill/>
                </a:ln>
                <a:solidFill>
                  <a:schemeClr val="bg1"/>
                </a:solidFill>
                <a:effectLst/>
                <a:uLnTx/>
                <a:uFillTx/>
                <a:latin typeface="Calibri" panose="020F0502020204030204" pitchFamily="34" charset="0"/>
                <a:ea typeface="Tahoma" panose="020B0604030504040204" pitchFamily="34" charset="0"/>
                <a:cs typeface="Tahoma" panose="020B0604030504040204" pitchFamily="34" charset="0"/>
              </a:rPr>
              <a:t>Function</a:t>
            </a:r>
            <a:r>
              <a:rPr lang="en-US" b="1" i="0" kern="0" dirty="0" smtClean="0">
                <a:solidFill>
                  <a:schemeClr val="bg1"/>
                </a:solidFill>
                <a:latin typeface="Calibri" panose="020F0502020204030204" pitchFamily="34" charset="0"/>
                <a:ea typeface="Tahoma" panose="020B0604030504040204" pitchFamily="34" charset="0"/>
                <a:cs typeface="Tahoma" panose="020B0604030504040204" pitchFamily="34" charset="0"/>
              </a:rPr>
              <a:t>al Requirement</a:t>
            </a:r>
            <a:endParaRPr kumimoji="0" lang="en-US" b="1" i="0" u="none" strike="noStrike" kern="0" cap="none" spc="0" normalizeH="0" baseline="0" noProof="0" dirty="0">
              <a:ln>
                <a:noFill/>
              </a:ln>
              <a:solidFill>
                <a:schemeClr val="bg1"/>
              </a:solidFill>
              <a:effectLst/>
              <a:uLnTx/>
              <a:uFillTx/>
              <a:latin typeface="Calibri" panose="020F0502020204030204" pitchFamily="34" charset="0"/>
              <a:ea typeface="Tahoma" panose="020B0604030504040204" pitchFamily="34" charset="0"/>
              <a:cs typeface="Tahoma" panose="020B0604030504040204" pitchFamily="34" charset="0"/>
            </a:endParaRPr>
          </a:p>
        </p:txBody>
      </p:sp>
      <p:grpSp>
        <p:nvGrpSpPr>
          <p:cNvPr id="5" name="Group 4"/>
          <p:cNvGrpSpPr/>
          <p:nvPr/>
        </p:nvGrpSpPr>
        <p:grpSpPr>
          <a:xfrm>
            <a:off x="2667007" y="1831654"/>
            <a:ext cx="3819547" cy="292364"/>
            <a:chOff x="4740253" y="2152036"/>
            <a:chExt cx="2159000" cy="426720"/>
          </a:xfrm>
          <a:solidFill>
            <a:schemeClr val="tx2">
              <a:lumMod val="20000"/>
              <a:lumOff val="80000"/>
            </a:schemeClr>
          </a:solidFill>
        </p:grpSpPr>
        <p:sp>
          <p:nvSpPr>
            <p:cNvPr id="6" name="Rounded Rectangle 5"/>
            <p:cNvSpPr/>
            <p:nvPr/>
          </p:nvSpPr>
          <p:spPr>
            <a:xfrm>
              <a:off x="4740253" y="2152036"/>
              <a:ext cx="2006600" cy="426720"/>
            </a:xfrm>
            <a:prstGeom prst="roundRect">
              <a:avLst>
                <a:gd name="adj" fmla="val 21429"/>
              </a:avLst>
            </a:prstGeom>
            <a:grpFill/>
            <a:ln w="9525" cap="flat" cmpd="sng" algn="ctr">
              <a:noFill/>
              <a:prstDash val="solid"/>
            </a:ln>
            <a:effectLst/>
          </p:spPr>
          <p:txBody>
            <a:bodyPr rtlCol="0" anchor="ctr"/>
            <a:lstStyle/>
            <a:p>
              <a:pPr marL="0" marR="0" lvl="0" indent="3175" algn="ctr" defTabSz="457200" eaLnBrk="1" fontAlgn="auto" latinLnBrk="0" hangingPunct="1">
                <a:lnSpc>
                  <a:spcPts val="1500"/>
                </a:lnSpc>
                <a:spcBef>
                  <a:spcPct val="20000"/>
                </a:spcBef>
                <a:spcAft>
                  <a:spcPts val="0"/>
                </a:spcAft>
                <a:buClrTx/>
                <a:buSzTx/>
                <a:buFontTx/>
                <a:buNone/>
                <a:tabLst/>
                <a:defRPr/>
              </a:pPr>
              <a:r>
                <a:rPr kumimoji="0" lang="en-US" b="1" i="0" u="none" strike="noStrike" kern="0" cap="none" spc="0" normalizeH="0" baseline="0" noProof="0" dirty="0" smtClean="0">
                  <a:ln>
                    <a:noFill/>
                  </a:ln>
                  <a:effectLst/>
                  <a:uLnTx/>
                  <a:uFillTx/>
                  <a:latin typeface="Calibri" panose="020F0502020204030204" pitchFamily="34" charset="0"/>
                  <a:ea typeface="Tahoma" panose="020B0604030504040204" pitchFamily="34" charset="0"/>
                  <a:cs typeface="Tahoma" panose="020B0604030504040204" pitchFamily="34" charset="0"/>
                </a:rPr>
                <a:t>Journey</a:t>
              </a:r>
              <a:endParaRPr kumimoji="0" lang="en-US" b="1" i="0" u="none" strike="noStrike" kern="0" cap="none" spc="0" normalizeH="0" baseline="0" noProof="0" dirty="0">
                <a:ln>
                  <a:noFill/>
                </a:ln>
                <a:effectLst/>
                <a:uLnTx/>
                <a:uFillTx/>
                <a:latin typeface="Calibri" panose="020F0502020204030204" pitchFamily="34" charset="0"/>
                <a:ea typeface="Tahoma" panose="020B0604030504040204" pitchFamily="34" charset="0"/>
                <a:cs typeface="Tahoma" panose="020B0604030504040204" pitchFamily="34" charset="0"/>
              </a:endParaRPr>
            </a:p>
          </p:txBody>
        </p:sp>
        <p:sp>
          <p:nvSpPr>
            <p:cNvPr id="7" name="Isosceles Triangle 6"/>
            <p:cNvSpPr/>
            <p:nvPr/>
          </p:nvSpPr>
          <p:spPr>
            <a:xfrm rot="5400000">
              <a:off x="6718738" y="2273167"/>
              <a:ext cx="150823" cy="210207"/>
            </a:xfrm>
            <a:prstGeom prst="triangle">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defRPr/>
              </a:pPr>
              <a:endParaRPr kumimoji="0" lang="en-US" sz="2400" b="1" i="0" u="none" strike="noStrike" kern="0" cap="none" spc="0" normalizeH="0" baseline="0" noProof="0">
                <a:ln>
                  <a:noFill/>
                </a:ln>
                <a:effectLst/>
                <a:uLnTx/>
                <a:uFillTx/>
                <a:latin typeface="Calibri" panose="020F0502020204030204" pitchFamily="34" charset="0"/>
                <a:ea typeface="Tahoma" panose="020B0604030504040204" pitchFamily="34" charset="0"/>
                <a:cs typeface="Tahoma" panose="020B0604030504040204" pitchFamily="34" charset="0"/>
              </a:endParaRPr>
            </a:p>
          </p:txBody>
        </p:sp>
      </p:grpSp>
      <p:grpSp>
        <p:nvGrpSpPr>
          <p:cNvPr id="8" name="Group 39"/>
          <p:cNvGrpSpPr/>
          <p:nvPr/>
        </p:nvGrpSpPr>
        <p:grpSpPr>
          <a:xfrm>
            <a:off x="2667000" y="2350104"/>
            <a:ext cx="3819547" cy="292364"/>
            <a:chOff x="4740253" y="2710836"/>
            <a:chExt cx="2159000" cy="426720"/>
          </a:xfrm>
          <a:solidFill>
            <a:schemeClr val="tx2">
              <a:lumMod val="20000"/>
              <a:lumOff val="80000"/>
            </a:schemeClr>
          </a:solidFill>
        </p:grpSpPr>
        <p:sp>
          <p:nvSpPr>
            <p:cNvPr id="9" name="Rounded Rectangle 8"/>
            <p:cNvSpPr/>
            <p:nvPr/>
          </p:nvSpPr>
          <p:spPr>
            <a:xfrm>
              <a:off x="4740253" y="2710836"/>
              <a:ext cx="2006600" cy="426720"/>
            </a:xfrm>
            <a:prstGeom prst="roundRect">
              <a:avLst>
                <a:gd name="adj" fmla="val 21429"/>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b="1" i="0" u="none" strike="noStrike" kern="0" cap="none" spc="0" normalizeH="0" baseline="0" noProof="0" dirty="0" smtClean="0">
                  <a:ln>
                    <a:noFill/>
                  </a:ln>
                  <a:effectLst/>
                  <a:uLnTx/>
                  <a:uFillTx/>
                  <a:latin typeface="Calibri" panose="020F0502020204030204" pitchFamily="34" charset="0"/>
                  <a:ea typeface="Tahoma" panose="020B0604030504040204" pitchFamily="34" charset="0"/>
                  <a:cs typeface="Tahoma" panose="020B0604030504040204" pitchFamily="34" charset="0"/>
                </a:rPr>
                <a:t>Destination</a:t>
              </a:r>
              <a:endParaRPr kumimoji="0" lang="en-US" b="1" i="0" u="none" strike="noStrike" kern="0" cap="none" spc="0" normalizeH="0" baseline="0" noProof="0" dirty="0">
                <a:ln>
                  <a:noFill/>
                </a:ln>
                <a:effectLst/>
                <a:uLnTx/>
                <a:uFillTx/>
                <a:latin typeface="Calibri" panose="020F0502020204030204" pitchFamily="34" charset="0"/>
                <a:ea typeface="Tahoma" panose="020B0604030504040204" pitchFamily="34" charset="0"/>
                <a:cs typeface="Tahoma" panose="020B0604030504040204" pitchFamily="34" charset="0"/>
              </a:endParaRPr>
            </a:p>
          </p:txBody>
        </p:sp>
        <p:sp>
          <p:nvSpPr>
            <p:cNvPr id="10" name="Isosceles Triangle 9"/>
            <p:cNvSpPr/>
            <p:nvPr/>
          </p:nvSpPr>
          <p:spPr>
            <a:xfrm rot="5400000">
              <a:off x="6718738" y="2801487"/>
              <a:ext cx="150823" cy="210207"/>
            </a:xfrm>
            <a:prstGeom prst="triangle">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defRPr/>
              </a:pPr>
              <a:endParaRPr kumimoji="0" lang="en-US" sz="2400" b="1" i="0" u="none" strike="noStrike" kern="0" cap="none" spc="0" normalizeH="0" baseline="0" noProof="0">
                <a:ln>
                  <a:noFill/>
                </a:ln>
                <a:effectLst/>
                <a:uLnTx/>
                <a:uFillTx/>
                <a:latin typeface="Calibri" panose="020F0502020204030204" pitchFamily="34" charset="0"/>
                <a:ea typeface="Tahoma" panose="020B0604030504040204" pitchFamily="34" charset="0"/>
                <a:cs typeface="Tahoma" panose="020B0604030504040204" pitchFamily="34" charset="0"/>
              </a:endParaRPr>
            </a:p>
          </p:txBody>
        </p:sp>
      </p:grpSp>
      <p:grpSp>
        <p:nvGrpSpPr>
          <p:cNvPr id="11" name="Group 40"/>
          <p:cNvGrpSpPr/>
          <p:nvPr/>
        </p:nvGrpSpPr>
        <p:grpSpPr>
          <a:xfrm>
            <a:off x="2667007" y="2819400"/>
            <a:ext cx="3819547" cy="292364"/>
            <a:chOff x="4740253" y="3259476"/>
            <a:chExt cx="2159000" cy="426720"/>
          </a:xfrm>
          <a:solidFill>
            <a:schemeClr val="tx2">
              <a:lumMod val="20000"/>
              <a:lumOff val="80000"/>
            </a:schemeClr>
          </a:solidFill>
        </p:grpSpPr>
        <p:sp>
          <p:nvSpPr>
            <p:cNvPr id="12" name="Rounded Rectangle 11"/>
            <p:cNvSpPr/>
            <p:nvPr/>
          </p:nvSpPr>
          <p:spPr>
            <a:xfrm>
              <a:off x="4740253" y="3259476"/>
              <a:ext cx="2006600" cy="426720"/>
            </a:xfrm>
            <a:prstGeom prst="roundRect">
              <a:avLst>
                <a:gd name="adj" fmla="val 21429"/>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b="1" i="0" u="none" strike="noStrike" kern="0" cap="none" spc="0" normalizeH="0" baseline="0" noProof="0" dirty="0" smtClean="0">
                  <a:ln>
                    <a:noFill/>
                  </a:ln>
                  <a:effectLst/>
                  <a:uLnTx/>
                  <a:uFillTx/>
                  <a:latin typeface="Calibri" panose="020F0502020204030204" pitchFamily="34" charset="0"/>
                  <a:ea typeface="Tahoma" panose="020B0604030504040204" pitchFamily="34" charset="0"/>
                  <a:cs typeface="Tahoma" panose="020B0604030504040204" pitchFamily="34" charset="0"/>
                </a:rPr>
                <a:t>Search</a:t>
              </a:r>
              <a:endParaRPr kumimoji="0" lang="en-US" b="1" i="0" u="none" strike="noStrike" kern="0" cap="none" spc="0" normalizeH="0" baseline="0" noProof="0" dirty="0">
                <a:ln>
                  <a:noFill/>
                </a:ln>
                <a:effectLst/>
                <a:uLnTx/>
                <a:uFillTx/>
                <a:latin typeface="Calibri" panose="020F0502020204030204" pitchFamily="34" charset="0"/>
                <a:ea typeface="Tahoma" panose="020B0604030504040204" pitchFamily="34" charset="0"/>
                <a:cs typeface="Tahoma" panose="020B0604030504040204" pitchFamily="34" charset="0"/>
              </a:endParaRPr>
            </a:p>
          </p:txBody>
        </p:sp>
        <p:sp>
          <p:nvSpPr>
            <p:cNvPr id="13" name="Isosceles Triangle 12"/>
            <p:cNvSpPr/>
            <p:nvPr/>
          </p:nvSpPr>
          <p:spPr>
            <a:xfrm rot="5400000">
              <a:off x="6718738" y="3350127"/>
              <a:ext cx="150823" cy="210207"/>
            </a:xfrm>
            <a:prstGeom prst="triangle">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defRPr/>
              </a:pPr>
              <a:endParaRPr kumimoji="0" lang="en-US" sz="2400" b="1" i="0" u="none" strike="noStrike" kern="0" cap="none" spc="0" normalizeH="0" baseline="0" noProof="0">
                <a:ln>
                  <a:noFill/>
                </a:ln>
                <a:effectLst/>
                <a:uLnTx/>
                <a:uFillTx/>
                <a:latin typeface="Calibri" panose="020F0502020204030204" pitchFamily="34" charset="0"/>
                <a:ea typeface="Tahoma" panose="020B0604030504040204" pitchFamily="34" charset="0"/>
                <a:cs typeface="Tahoma" panose="020B0604030504040204" pitchFamily="34" charset="0"/>
              </a:endParaRPr>
            </a:p>
          </p:txBody>
        </p:sp>
      </p:grpSp>
      <p:grpSp>
        <p:nvGrpSpPr>
          <p:cNvPr id="16" name="Group 41"/>
          <p:cNvGrpSpPr/>
          <p:nvPr/>
        </p:nvGrpSpPr>
        <p:grpSpPr>
          <a:xfrm>
            <a:off x="2667000" y="3352800"/>
            <a:ext cx="3819547" cy="292364"/>
            <a:chOff x="4740253" y="3838596"/>
            <a:chExt cx="2159000" cy="426720"/>
          </a:xfrm>
          <a:solidFill>
            <a:schemeClr val="tx2">
              <a:lumMod val="20000"/>
              <a:lumOff val="80000"/>
            </a:schemeClr>
          </a:solidFill>
        </p:grpSpPr>
        <p:sp>
          <p:nvSpPr>
            <p:cNvPr id="17" name="Rounded Rectangle 16"/>
            <p:cNvSpPr/>
            <p:nvPr/>
          </p:nvSpPr>
          <p:spPr>
            <a:xfrm>
              <a:off x="4740253" y="3838596"/>
              <a:ext cx="2006600" cy="426720"/>
            </a:xfrm>
            <a:prstGeom prst="roundRect">
              <a:avLst>
                <a:gd name="adj" fmla="val 21429"/>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b="1" i="0" u="none" strike="noStrike" kern="0" cap="none" spc="0" normalizeH="0" baseline="0" noProof="0" dirty="0" smtClean="0">
                  <a:ln>
                    <a:noFill/>
                  </a:ln>
                  <a:effectLst/>
                  <a:uLnTx/>
                  <a:uFillTx/>
                  <a:latin typeface="Calibri" panose="020F0502020204030204" pitchFamily="34" charset="0"/>
                  <a:ea typeface="Tahoma" panose="020B0604030504040204" pitchFamily="34" charset="0"/>
                  <a:cs typeface="Tahoma" panose="020B0604030504040204" pitchFamily="34" charset="0"/>
                </a:rPr>
                <a:t>Comment</a:t>
              </a:r>
              <a:endParaRPr kumimoji="0" lang="en-US" b="1" i="0" u="none" strike="noStrike" kern="0" cap="none" spc="0" normalizeH="0" baseline="0" noProof="0" dirty="0">
                <a:ln>
                  <a:noFill/>
                </a:ln>
                <a:effectLst/>
                <a:uLnTx/>
                <a:uFillTx/>
                <a:latin typeface="Calibri" panose="020F0502020204030204" pitchFamily="34" charset="0"/>
                <a:ea typeface="Tahoma" panose="020B0604030504040204" pitchFamily="34" charset="0"/>
                <a:cs typeface="Tahoma" panose="020B0604030504040204" pitchFamily="34" charset="0"/>
              </a:endParaRPr>
            </a:p>
          </p:txBody>
        </p:sp>
        <p:sp>
          <p:nvSpPr>
            <p:cNvPr id="18" name="Isosceles Triangle 17"/>
            <p:cNvSpPr/>
            <p:nvPr/>
          </p:nvSpPr>
          <p:spPr>
            <a:xfrm rot="5400000">
              <a:off x="6718738" y="3949567"/>
              <a:ext cx="150823" cy="210207"/>
            </a:xfrm>
            <a:prstGeom prst="triangle">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defRPr/>
              </a:pPr>
              <a:endParaRPr kumimoji="0" lang="en-US" sz="2400" b="1" i="0" u="none" strike="noStrike" kern="0" cap="none" spc="0" normalizeH="0" baseline="0" noProof="0">
                <a:ln>
                  <a:noFill/>
                </a:ln>
                <a:effectLst/>
                <a:uLnTx/>
                <a:uFillTx/>
                <a:latin typeface="Calibri" panose="020F0502020204030204" pitchFamily="34" charset="0"/>
                <a:ea typeface="Tahoma" panose="020B0604030504040204" pitchFamily="34" charset="0"/>
                <a:cs typeface="Tahoma" panose="020B0604030504040204" pitchFamily="34" charset="0"/>
              </a:endParaRPr>
            </a:p>
          </p:txBody>
        </p:sp>
      </p:grpSp>
      <p:grpSp>
        <p:nvGrpSpPr>
          <p:cNvPr id="20" name="Group 42"/>
          <p:cNvGrpSpPr/>
          <p:nvPr/>
        </p:nvGrpSpPr>
        <p:grpSpPr>
          <a:xfrm>
            <a:off x="2679707" y="3810000"/>
            <a:ext cx="3819547" cy="292364"/>
            <a:chOff x="4740253" y="4412329"/>
            <a:chExt cx="2159000" cy="426720"/>
          </a:xfrm>
          <a:solidFill>
            <a:schemeClr val="tx2">
              <a:lumMod val="20000"/>
              <a:lumOff val="80000"/>
            </a:schemeClr>
          </a:solidFill>
        </p:grpSpPr>
        <p:sp>
          <p:nvSpPr>
            <p:cNvPr id="21" name="Rounded Rectangle 20"/>
            <p:cNvSpPr/>
            <p:nvPr/>
          </p:nvSpPr>
          <p:spPr>
            <a:xfrm>
              <a:off x="4740253" y="4412329"/>
              <a:ext cx="2006600" cy="426720"/>
            </a:xfrm>
            <a:prstGeom prst="roundRect">
              <a:avLst>
                <a:gd name="adj" fmla="val 21429"/>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b="1" i="0" u="none" strike="noStrike" kern="0" cap="none" spc="0" normalizeH="0" baseline="0" noProof="0" dirty="0" smtClean="0">
                  <a:ln>
                    <a:noFill/>
                  </a:ln>
                  <a:effectLst/>
                  <a:uLnTx/>
                  <a:uFillTx/>
                  <a:latin typeface="Calibri" panose="020F0502020204030204" pitchFamily="34" charset="0"/>
                  <a:ea typeface="Tahoma" panose="020B0604030504040204" pitchFamily="34" charset="0"/>
                  <a:cs typeface="Tahoma" panose="020B0604030504040204" pitchFamily="34" charset="0"/>
                </a:rPr>
                <a:t>Friend</a:t>
              </a:r>
              <a:endParaRPr kumimoji="0" lang="en-US" b="1" i="0" u="none" strike="noStrike" kern="0" cap="none" spc="0" normalizeH="0" baseline="0" noProof="0" dirty="0">
                <a:ln>
                  <a:noFill/>
                </a:ln>
                <a:effectLst/>
                <a:uLnTx/>
                <a:uFillTx/>
                <a:latin typeface="Calibri" panose="020F0502020204030204" pitchFamily="34" charset="0"/>
                <a:ea typeface="Tahoma" panose="020B0604030504040204" pitchFamily="34" charset="0"/>
                <a:cs typeface="Tahoma" panose="020B0604030504040204" pitchFamily="34" charset="0"/>
              </a:endParaRPr>
            </a:p>
          </p:txBody>
        </p:sp>
        <p:sp>
          <p:nvSpPr>
            <p:cNvPr id="22" name="Isosceles Triangle 21"/>
            <p:cNvSpPr/>
            <p:nvPr/>
          </p:nvSpPr>
          <p:spPr>
            <a:xfrm rot="5400000">
              <a:off x="6718738" y="4533460"/>
              <a:ext cx="150823" cy="210207"/>
            </a:xfrm>
            <a:prstGeom prst="triangle">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defRPr/>
              </a:pPr>
              <a:endParaRPr kumimoji="0" lang="en-US" sz="2400" b="1" i="0" u="none" strike="noStrike" kern="0" cap="none" spc="0" normalizeH="0" baseline="0" noProof="0">
                <a:ln>
                  <a:noFill/>
                </a:ln>
                <a:effectLst/>
                <a:uLnTx/>
                <a:uFillTx/>
                <a:latin typeface="Calibri" panose="020F0502020204030204" pitchFamily="34" charset="0"/>
                <a:ea typeface="Tahoma" panose="020B0604030504040204" pitchFamily="34" charset="0"/>
                <a:cs typeface="Tahoma" panose="020B0604030504040204" pitchFamily="34" charset="0"/>
              </a:endParaRPr>
            </a:p>
          </p:txBody>
        </p:sp>
      </p:grpSp>
      <p:grpSp>
        <p:nvGrpSpPr>
          <p:cNvPr id="23" name="Group 43"/>
          <p:cNvGrpSpPr/>
          <p:nvPr/>
        </p:nvGrpSpPr>
        <p:grpSpPr>
          <a:xfrm>
            <a:off x="2667000" y="4342174"/>
            <a:ext cx="3819547" cy="292364"/>
            <a:chOff x="4740253" y="4978136"/>
            <a:chExt cx="2159000" cy="426720"/>
          </a:xfrm>
          <a:solidFill>
            <a:schemeClr val="tx2">
              <a:lumMod val="20000"/>
              <a:lumOff val="80000"/>
            </a:schemeClr>
          </a:solidFill>
        </p:grpSpPr>
        <p:sp>
          <p:nvSpPr>
            <p:cNvPr id="24" name="Rounded Rectangle 23"/>
            <p:cNvSpPr/>
            <p:nvPr/>
          </p:nvSpPr>
          <p:spPr>
            <a:xfrm>
              <a:off x="4740253" y="4978136"/>
              <a:ext cx="2006600" cy="426720"/>
            </a:xfrm>
            <a:prstGeom prst="roundRect">
              <a:avLst>
                <a:gd name="adj" fmla="val 21429"/>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b="1" i="0" u="none" strike="noStrike" kern="0" cap="none" spc="0" normalizeH="0" baseline="0" noProof="0" dirty="0" smtClean="0">
                  <a:ln>
                    <a:noFill/>
                  </a:ln>
                  <a:effectLst/>
                  <a:uLnTx/>
                  <a:uFillTx/>
                  <a:latin typeface="Calibri" panose="020F0502020204030204" pitchFamily="34" charset="0"/>
                  <a:ea typeface="Tahoma" panose="020B0604030504040204" pitchFamily="34" charset="0"/>
                  <a:cs typeface="Tahoma" panose="020B0604030504040204" pitchFamily="34" charset="0"/>
                </a:rPr>
                <a:t>Personal</a:t>
              </a:r>
              <a:endParaRPr kumimoji="0" lang="en-US" b="1" i="0" u="none" strike="noStrike" kern="0" cap="none" spc="0" normalizeH="0" baseline="0" noProof="0" dirty="0">
                <a:ln>
                  <a:noFill/>
                </a:ln>
                <a:effectLst/>
                <a:uLnTx/>
                <a:uFillTx/>
                <a:latin typeface="Calibri" panose="020F0502020204030204" pitchFamily="34" charset="0"/>
                <a:ea typeface="Tahoma" panose="020B0604030504040204" pitchFamily="34" charset="0"/>
                <a:cs typeface="Tahoma" panose="020B0604030504040204" pitchFamily="34" charset="0"/>
              </a:endParaRPr>
            </a:p>
          </p:txBody>
        </p:sp>
        <p:sp>
          <p:nvSpPr>
            <p:cNvPr id="25" name="Isosceles Triangle 24"/>
            <p:cNvSpPr/>
            <p:nvPr/>
          </p:nvSpPr>
          <p:spPr>
            <a:xfrm rot="5400000">
              <a:off x="6718738" y="5078947"/>
              <a:ext cx="150823" cy="210207"/>
            </a:xfrm>
            <a:prstGeom prst="triangle">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defRPr/>
              </a:pPr>
              <a:endParaRPr kumimoji="0" lang="en-US" sz="2400" b="1" i="0" u="none" strike="noStrike" kern="0" cap="none" spc="0" normalizeH="0" baseline="0" noProof="0">
                <a:ln>
                  <a:noFill/>
                </a:ln>
                <a:effectLst/>
                <a:uLnTx/>
                <a:uFillTx/>
                <a:latin typeface="Calibri" panose="020F0502020204030204" pitchFamily="34" charset="0"/>
                <a:ea typeface="Tahoma" panose="020B0604030504040204" pitchFamily="34" charset="0"/>
                <a:cs typeface="Tahoma" panose="020B0604030504040204" pitchFamily="34" charset="0"/>
              </a:endParaRPr>
            </a:p>
          </p:txBody>
        </p:sp>
      </p:grpSp>
      <p:grpSp>
        <p:nvGrpSpPr>
          <p:cNvPr id="29" name="Group 43"/>
          <p:cNvGrpSpPr/>
          <p:nvPr/>
        </p:nvGrpSpPr>
        <p:grpSpPr>
          <a:xfrm>
            <a:off x="2679707" y="4800600"/>
            <a:ext cx="3819547" cy="292364"/>
            <a:chOff x="4740253" y="4978136"/>
            <a:chExt cx="2159000" cy="426720"/>
          </a:xfrm>
          <a:solidFill>
            <a:schemeClr val="tx2">
              <a:lumMod val="20000"/>
              <a:lumOff val="80000"/>
            </a:schemeClr>
          </a:solidFill>
        </p:grpSpPr>
        <p:sp>
          <p:nvSpPr>
            <p:cNvPr id="30" name="Rounded Rectangle 29"/>
            <p:cNvSpPr/>
            <p:nvPr/>
          </p:nvSpPr>
          <p:spPr>
            <a:xfrm>
              <a:off x="4740253" y="4978136"/>
              <a:ext cx="2006600" cy="426720"/>
            </a:xfrm>
            <a:prstGeom prst="roundRect">
              <a:avLst>
                <a:gd name="adj" fmla="val 21429"/>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b="1" i="0" u="none" strike="noStrike" kern="0" cap="none" spc="0" normalizeH="0" baseline="0" noProof="0" dirty="0" smtClean="0">
                  <a:ln>
                    <a:noFill/>
                  </a:ln>
                  <a:effectLst/>
                  <a:uLnTx/>
                  <a:uFillTx/>
                  <a:latin typeface="Calibri" panose="020F0502020204030204" pitchFamily="34" charset="0"/>
                  <a:ea typeface="Tahoma" panose="020B0604030504040204" pitchFamily="34" charset="0"/>
                  <a:cs typeface="Tahoma" panose="020B0604030504040204" pitchFamily="34" charset="0"/>
                </a:rPr>
                <a:t>Newsfeed</a:t>
              </a:r>
              <a:endParaRPr kumimoji="0" lang="en-US" b="1" i="0" u="none" strike="noStrike" kern="0" cap="none" spc="0" normalizeH="0" baseline="0" noProof="0" dirty="0">
                <a:ln>
                  <a:noFill/>
                </a:ln>
                <a:effectLst/>
                <a:uLnTx/>
                <a:uFillTx/>
                <a:latin typeface="Calibri" panose="020F0502020204030204" pitchFamily="34" charset="0"/>
                <a:ea typeface="Tahoma" panose="020B0604030504040204" pitchFamily="34" charset="0"/>
                <a:cs typeface="Tahoma" panose="020B0604030504040204" pitchFamily="34" charset="0"/>
              </a:endParaRPr>
            </a:p>
          </p:txBody>
        </p:sp>
        <p:sp>
          <p:nvSpPr>
            <p:cNvPr id="31" name="Isosceles Triangle 30"/>
            <p:cNvSpPr/>
            <p:nvPr/>
          </p:nvSpPr>
          <p:spPr>
            <a:xfrm rot="5400000">
              <a:off x="6718738" y="5078947"/>
              <a:ext cx="150823" cy="210207"/>
            </a:xfrm>
            <a:prstGeom prst="triangle">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defRPr/>
              </a:pPr>
              <a:endParaRPr kumimoji="0" lang="en-US" sz="2400" b="1" i="0" u="none" strike="noStrike" kern="0" cap="none" spc="0" normalizeH="0" baseline="0" noProof="0">
                <a:ln>
                  <a:noFill/>
                </a:ln>
                <a:effectLst/>
                <a:uLnTx/>
                <a:uFillTx/>
                <a:latin typeface="Calibri" panose="020F0502020204030204" pitchFamily="34" charset="0"/>
                <a:ea typeface="Tahoma" panose="020B0604030504040204" pitchFamily="34" charset="0"/>
                <a:cs typeface="Tahoma" panose="020B0604030504040204" pitchFamily="34" charset="0"/>
              </a:endParaRPr>
            </a:p>
          </p:txBody>
        </p:sp>
      </p:grpSp>
      <p:sp>
        <p:nvSpPr>
          <p:cNvPr id="37" name="Slide Number Placeholder 38"/>
          <p:cNvSpPr txBox="1">
            <a:spLocks/>
          </p:cNvSpPr>
          <p:nvPr/>
        </p:nvSpPr>
        <p:spPr>
          <a:xfrm>
            <a:off x="6611371" y="6356361"/>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pPr>
            <a:fld id="{2B3BF674-2183-A94D-A5BD-DC960E4E6BEC}" type="slidenum">
              <a:rPr lang="en-US" sz="1600" i="0" smtClean="0">
                <a:solidFill>
                  <a:prstClr val="black">
                    <a:tint val="75000"/>
                  </a:prstClr>
                </a:solidFill>
                <a:latin typeface="Calibri" panose="020F0502020204030204" pitchFamily="34" charset="0"/>
                <a:ea typeface="Tahoma" panose="020B0604030504040204" pitchFamily="34" charset="0"/>
                <a:cs typeface="Tahoma" panose="020B0604030504040204" pitchFamily="34" charset="0"/>
              </a:rPr>
              <a:pPr fontAlgn="auto">
                <a:spcBef>
                  <a:spcPts val="0"/>
                </a:spcBef>
                <a:spcAft>
                  <a:spcPts val="0"/>
                </a:spcAft>
              </a:pPr>
              <a:t>21</a:t>
            </a:fld>
            <a:endParaRPr lang="en-US" sz="1600" i="0">
              <a:solidFill>
                <a:prstClr val="black">
                  <a:tint val="75000"/>
                </a:prstClr>
              </a:solidFill>
              <a:latin typeface="Calibri" panose="020F0502020204030204" pitchFamily="34" charset="0"/>
              <a:ea typeface="Tahoma" panose="020B0604030504040204" pitchFamily="34" charset="0"/>
              <a:cs typeface="Tahoma" panose="020B0604030504040204" pitchFamily="34" charset="0"/>
            </a:endParaRPr>
          </a:p>
        </p:txBody>
      </p:sp>
      <p:sp>
        <p:nvSpPr>
          <p:cNvPr id="39" name="Rounded Rectangle 38"/>
          <p:cNvSpPr/>
          <p:nvPr/>
        </p:nvSpPr>
        <p:spPr>
          <a:xfrm>
            <a:off x="2743200" y="6271873"/>
            <a:ext cx="3549932" cy="281327"/>
          </a:xfrm>
          <a:prstGeom prst="roundRect">
            <a:avLst>
              <a:gd name="adj" fmla="val 21429"/>
            </a:avLst>
          </a:prstGeom>
          <a:solidFill>
            <a:schemeClr val="accent2">
              <a:lumMod val="75000"/>
            </a:schemeClr>
          </a:solid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b="1" i="0" u="none" strike="noStrike" kern="0" cap="none" spc="0" normalizeH="0" baseline="0" noProof="0" dirty="0" smtClean="0">
                <a:ln>
                  <a:noFill/>
                </a:ln>
                <a:solidFill>
                  <a:schemeClr val="bg1"/>
                </a:solidFill>
                <a:effectLst/>
                <a:uLnTx/>
                <a:uFillTx/>
                <a:latin typeface="Calibri" panose="020F0502020204030204" pitchFamily="34" charset="0"/>
                <a:ea typeface="Tahoma" panose="020B0604030504040204" pitchFamily="34" charset="0"/>
                <a:cs typeface="Tahoma" panose="020B0604030504040204" pitchFamily="34" charset="0"/>
              </a:rPr>
              <a:t>Non-function</a:t>
            </a:r>
            <a:r>
              <a:rPr lang="en-US" b="1" i="0" kern="0" dirty="0" smtClean="0">
                <a:solidFill>
                  <a:schemeClr val="bg1"/>
                </a:solidFill>
                <a:latin typeface="Calibri" panose="020F0502020204030204" pitchFamily="34" charset="0"/>
                <a:ea typeface="Tahoma" panose="020B0604030504040204" pitchFamily="34" charset="0"/>
                <a:cs typeface="Tahoma" panose="020B0604030504040204" pitchFamily="34" charset="0"/>
              </a:rPr>
              <a:t>al Requirement</a:t>
            </a:r>
            <a:endParaRPr kumimoji="0" lang="en-US" b="1" i="0" u="none" strike="noStrike" kern="0" cap="none" spc="0" normalizeH="0" baseline="0" noProof="0" dirty="0">
              <a:ln>
                <a:noFill/>
              </a:ln>
              <a:solidFill>
                <a:schemeClr val="bg1"/>
              </a:solidFill>
              <a:effectLst/>
              <a:uLnTx/>
              <a:uFillTx/>
              <a:latin typeface="Calibri" panose="020F0502020204030204" pitchFamily="34" charset="0"/>
              <a:ea typeface="Tahoma" panose="020B0604030504040204" pitchFamily="34" charset="0"/>
              <a:cs typeface="Tahoma" panose="020B0604030504040204" pitchFamily="34" charset="0"/>
            </a:endParaRPr>
          </a:p>
        </p:txBody>
      </p:sp>
      <p:grpSp>
        <p:nvGrpSpPr>
          <p:cNvPr id="40" name="Group 43"/>
          <p:cNvGrpSpPr/>
          <p:nvPr/>
        </p:nvGrpSpPr>
        <p:grpSpPr>
          <a:xfrm>
            <a:off x="2679707" y="5314309"/>
            <a:ext cx="3819547" cy="292364"/>
            <a:chOff x="4740253" y="4978136"/>
            <a:chExt cx="2159000" cy="426720"/>
          </a:xfrm>
          <a:solidFill>
            <a:schemeClr val="tx2">
              <a:lumMod val="20000"/>
              <a:lumOff val="80000"/>
            </a:schemeClr>
          </a:solidFill>
        </p:grpSpPr>
        <p:sp>
          <p:nvSpPr>
            <p:cNvPr id="41" name="Rounded Rectangle 40"/>
            <p:cNvSpPr/>
            <p:nvPr/>
          </p:nvSpPr>
          <p:spPr>
            <a:xfrm>
              <a:off x="4740253" y="4978136"/>
              <a:ext cx="2006600" cy="426720"/>
            </a:xfrm>
            <a:prstGeom prst="roundRect">
              <a:avLst>
                <a:gd name="adj" fmla="val 21429"/>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b="1" i="0" u="none" strike="noStrike" kern="0" cap="none" spc="0" normalizeH="0" baseline="0" noProof="0" dirty="0" smtClean="0">
                  <a:ln>
                    <a:noFill/>
                  </a:ln>
                  <a:effectLst/>
                  <a:uLnTx/>
                  <a:uFillTx/>
                  <a:latin typeface="Calibri" panose="020F0502020204030204" pitchFamily="34" charset="0"/>
                  <a:ea typeface="Tahoma" panose="020B0604030504040204" pitchFamily="34" charset="0"/>
                  <a:cs typeface="Tahoma" panose="020B0604030504040204" pitchFamily="34" charset="0"/>
                </a:rPr>
                <a:t>Authentication</a:t>
              </a:r>
              <a:endParaRPr kumimoji="0" lang="en-US" b="1" i="0" u="none" strike="noStrike" kern="0" cap="none" spc="0" normalizeH="0" baseline="0" noProof="0" dirty="0">
                <a:ln>
                  <a:noFill/>
                </a:ln>
                <a:effectLst/>
                <a:uLnTx/>
                <a:uFillTx/>
                <a:latin typeface="Calibri" panose="020F0502020204030204" pitchFamily="34" charset="0"/>
                <a:ea typeface="Tahoma" panose="020B0604030504040204" pitchFamily="34" charset="0"/>
                <a:cs typeface="Tahoma" panose="020B0604030504040204" pitchFamily="34" charset="0"/>
              </a:endParaRPr>
            </a:p>
          </p:txBody>
        </p:sp>
        <p:sp>
          <p:nvSpPr>
            <p:cNvPr id="42" name="Isosceles Triangle 41"/>
            <p:cNvSpPr/>
            <p:nvPr/>
          </p:nvSpPr>
          <p:spPr>
            <a:xfrm rot="5400000">
              <a:off x="6718738" y="5078947"/>
              <a:ext cx="150823" cy="210207"/>
            </a:xfrm>
            <a:prstGeom prst="triangle">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defRPr/>
              </a:pPr>
              <a:endParaRPr kumimoji="0" lang="en-US" sz="2400" b="1" i="0" u="none" strike="noStrike" kern="0" cap="none" spc="0" normalizeH="0" baseline="0" noProof="0">
                <a:ln>
                  <a:noFill/>
                </a:ln>
                <a:effectLst/>
                <a:uLnTx/>
                <a:uFillTx/>
                <a:latin typeface="Calibri" panose="020F0502020204030204" pitchFamily="34" charset="0"/>
                <a:ea typeface="Tahoma" panose="020B0604030504040204" pitchFamily="34" charset="0"/>
                <a:cs typeface="Tahoma" panose="020B0604030504040204" pitchFamily="34" charset="0"/>
              </a:endParaRPr>
            </a:p>
          </p:txBody>
        </p:sp>
      </p:grpSp>
      <p:grpSp>
        <p:nvGrpSpPr>
          <p:cNvPr id="43" name="Group 43"/>
          <p:cNvGrpSpPr/>
          <p:nvPr/>
        </p:nvGrpSpPr>
        <p:grpSpPr>
          <a:xfrm>
            <a:off x="2700326" y="5803636"/>
            <a:ext cx="3819547" cy="292364"/>
            <a:chOff x="4740253" y="4978136"/>
            <a:chExt cx="2159000" cy="426720"/>
          </a:xfrm>
          <a:solidFill>
            <a:schemeClr val="tx2">
              <a:lumMod val="20000"/>
              <a:lumOff val="80000"/>
            </a:schemeClr>
          </a:solidFill>
        </p:grpSpPr>
        <p:sp>
          <p:nvSpPr>
            <p:cNvPr id="44" name="Rounded Rectangle 43"/>
            <p:cNvSpPr/>
            <p:nvPr/>
          </p:nvSpPr>
          <p:spPr>
            <a:xfrm>
              <a:off x="4740253" y="4978136"/>
              <a:ext cx="2006600" cy="426720"/>
            </a:xfrm>
            <a:prstGeom prst="roundRect">
              <a:avLst>
                <a:gd name="adj" fmla="val 21429"/>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b="1" i="0" u="none" strike="noStrike" kern="0" cap="none" spc="0" normalizeH="0" baseline="0" noProof="0" dirty="0" smtClean="0">
                  <a:ln>
                    <a:noFill/>
                  </a:ln>
                  <a:effectLst/>
                  <a:uLnTx/>
                  <a:uFillTx/>
                  <a:latin typeface="Calibri" panose="020F0502020204030204" pitchFamily="34" charset="0"/>
                  <a:ea typeface="Tahoma" panose="020B0604030504040204" pitchFamily="34" charset="0"/>
                  <a:cs typeface="Tahoma" panose="020B0604030504040204" pitchFamily="34" charset="0"/>
                </a:rPr>
                <a:t>Manage Content</a:t>
              </a:r>
              <a:endParaRPr kumimoji="0" lang="en-US" b="1" i="0" u="none" strike="noStrike" kern="0" cap="none" spc="0" normalizeH="0" baseline="0" noProof="0" dirty="0">
                <a:ln>
                  <a:noFill/>
                </a:ln>
                <a:effectLst/>
                <a:uLnTx/>
                <a:uFillTx/>
                <a:latin typeface="Calibri" panose="020F0502020204030204" pitchFamily="34" charset="0"/>
                <a:ea typeface="Tahoma" panose="020B0604030504040204" pitchFamily="34" charset="0"/>
                <a:cs typeface="Tahoma" panose="020B0604030504040204" pitchFamily="34" charset="0"/>
              </a:endParaRPr>
            </a:p>
          </p:txBody>
        </p:sp>
        <p:sp>
          <p:nvSpPr>
            <p:cNvPr id="45" name="Isosceles Triangle 44"/>
            <p:cNvSpPr/>
            <p:nvPr/>
          </p:nvSpPr>
          <p:spPr>
            <a:xfrm rot="5400000">
              <a:off x="6718738" y="5078947"/>
              <a:ext cx="150823" cy="210207"/>
            </a:xfrm>
            <a:prstGeom prst="triangle">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defRPr/>
              </a:pPr>
              <a:endParaRPr kumimoji="0" lang="en-US" sz="2400" b="1" i="0" u="none" strike="noStrike" kern="0" cap="none" spc="0" normalizeH="0" baseline="0" noProof="0">
                <a:ln>
                  <a:noFill/>
                </a:ln>
                <a:effectLst/>
                <a:uLnTx/>
                <a:uFillTx/>
                <a:latin typeface="Calibri" panose="020F050202020403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35515106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9" y="103355"/>
            <a:ext cx="7696200" cy="658645"/>
          </a:xfrm>
        </p:spPr>
        <p:txBody>
          <a:bodyPr/>
          <a:lstStyle/>
          <a:p>
            <a:r>
              <a:rPr lang="en-US" sz="3200" dirty="0" smtClean="0"/>
              <a:t>Registered User: Journey</a:t>
            </a:r>
            <a:endParaRPr lang="en-US" sz="3200" dirty="0"/>
          </a:p>
        </p:txBody>
      </p:sp>
      <p:sp>
        <p:nvSpPr>
          <p:cNvPr id="6" name="Rounded Rectangle 5"/>
          <p:cNvSpPr/>
          <p:nvPr/>
        </p:nvSpPr>
        <p:spPr bwMode="auto">
          <a:xfrm>
            <a:off x="206596" y="2663392"/>
            <a:ext cx="2422106"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Add new Journey</a:t>
            </a:r>
            <a:endParaRPr lang="en-US" sz="2000" b="1" i="0" dirty="0">
              <a:latin typeface="Calibri" panose="020F0502020204030204" pitchFamily="34" charset="0"/>
            </a:endParaRPr>
          </a:p>
        </p:txBody>
      </p:sp>
      <p:sp>
        <p:nvSpPr>
          <p:cNvPr id="16" name="Rounded Rectangle 15"/>
          <p:cNvSpPr/>
          <p:nvPr/>
        </p:nvSpPr>
        <p:spPr bwMode="auto">
          <a:xfrm>
            <a:off x="233892" y="4155376"/>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View Journey</a:t>
            </a:r>
            <a:endParaRPr lang="en-US" dirty="0">
              <a:solidFill>
                <a:schemeClr val="bg1"/>
              </a:solidFill>
              <a:latin typeface="+mj-lt"/>
            </a:endParaRPr>
          </a:p>
        </p:txBody>
      </p:sp>
      <p:sp>
        <p:nvSpPr>
          <p:cNvPr id="15" name="Rounded Rectangle 14"/>
          <p:cNvSpPr/>
          <p:nvPr/>
        </p:nvSpPr>
        <p:spPr bwMode="auto">
          <a:xfrm>
            <a:off x="233892" y="4933190"/>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Delete Journey</a:t>
            </a:r>
            <a:endParaRPr lang="en-US" dirty="0">
              <a:solidFill>
                <a:schemeClr val="bg1"/>
              </a:solidFill>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2972188"/>
            <a:ext cx="5691733" cy="3352412"/>
          </a:xfrm>
          <a:prstGeom prst="rect">
            <a:avLst/>
          </a:prstGeom>
          <a:ln>
            <a:noFill/>
          </a:ln>
          <a:effectLst>
            <a:outerShdw blurRad="292100" dist="139700" dir="2700000" algn="tl" rotWithShape="0">
              <a:srgbClr val="333333">
                <a:alpha val="65000"/>
              </a:srgbClr>
            </a:outerShdw>
          </a:effectLst>
        </p:spPr>
      </p:pic>
      <p:sp>
        <p:nvSpPr>
          <p:cNvPr id="21" name="Rounded Rectangle 20"/>
          <p:cNvSpPr/>
          <p:nvPr/>
        </p:nvSpPr>
        <p:spPr bwMode="auto">
          <a:xfrm>
            <a:off x="233892" y="3409384"/>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Update Journey</a:t>
            </a:r>
            <a:endParaRPr lang="en-US" dirty="0">
              <a:solidFill>
                <a:schemeClr val="bg1"/>
              </a:solidFill>
              <a:latin typeface="+mj-lt"/>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2206192"/>
            <a:ext cx="4838700" cy="457200"/>
          </a:xfrm>
          <a:prstGeom prst="rect">
            <a:avLst/>
          </a:prstGeom>
        </p:spPr>
      </p:pic>
    </p:spTree>
    <p:extLst>
      <p:ext uri="{BB962C8B-B14F-4D97-AF65-F5344CB8AC3E}">
        <p14:creationId xmlns:p14="http://schemas.microsoft.com/office/powerpoint/2010/main" val="35397194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26379" y="3377562"/>
            <a:ext cx="2422106"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a:latin typeface="Calibri" panose="020F0502020204030204" pitchFamily="34" charset="0"/>
              </a:rPr>
              <a:t>Update Journey</a:t>
            </a:r>
          </a:p>
        </p:txBody>
      </p:sp>
      <p:sp>
        <p:nvSpPr>
          <p:cNvPr id="16" name="Rounded Rectangle 15"/>
          <p:cNvSpPr/>
          <p:nvPr/>
        </p:nvSpPr>
        <p:spPr bwMode="auto">
          <a:xfrm>
            <a:off x="233892" y="4155376"/>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View Journey</a:t>
            </a:r>
            <a:endParaRPr lang="en-US" dirty="0">
              <a:solidFill>
                <a:schemeClr val="bg1"/>
              </a:solidFill>
              <a:latin typeface="+mj-lt"/>
            </a:endParaRPr>
          </a:p>
        </p:txBody>
      </p:sp>
      <p:sp>
        <p:nvSpPr>
          <p:cNvPr id="15" name="Rounded Rectangle 14"/>
          <p:cNvSpPr/>
          <p:nvPr/>
        </p:nvSpPr>
        <p:spPr bwMode="auto">
          <a:xfrm>
            <a:off x="233892" y="4933190"/>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Delete Journey</a:t>
            </a:r>
            <a:endParaRPr lang="en-US" dirty="0">
              <a:solidFill>
                <a:schemeClr val="bg1"/>
              </a:solidFill>
              <a:latin typeface="+mj-lt"/>
            </a:endParaRPr>
          </a:p>
        </p:txBody>
      </p:sp>
      <p:sp>
        <p:nvSpPr>
          <p:cNvPr id="21" name="Rounded Rectangle 20"/>
          <p:cNvSpPr/>
          <p:nvPr/>
        </p:nvSpPr>
        <p:spPr bwMode="auto">
          <a:xfrm>
            <a:off x="226987" y="2672534"/>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Add new Journey</a:t>
            </a:r>
            <a:endParaRPr lang="en-US" dirty="0">
              <a:solidFill>
                <a:schemeClr val="bg1"/>
              </a:solidFill>
              <a:latin typeface="+mj-lt"/>
            </a:endParaRPr>
          </a:p>
        </p:txBody>
      </p:sp>
      <p:sp>
        <p:nvSpPr>
          <p:cNvPr id="13" name="Title 1"/>
          <p:cNvSpPr>
            <a:spLocks noGrp="1"/>
          </p:cNvSpPr>
          <p:nvPr>
            <p:ph type="title"/>
          </p:nvPr>
        </p:nvSpPr>
        <p:spPr>
          <a:xfrm>
            <a:off x="761999" y="103355"/>
            <a:ext cx="7696200" cy="658645"/>
          </a:xfrm>
        </p:spPr>
        <p:txBody>
          <a:bodyPr/>
          <a:lstStyle/>
          <a:p>
            <a:r>
              <a:rPr lang="en-US" sz="3200" dirty="0" smtClean="0"/>
              <a:t>Registered User: Journey</a:t>
            </a:r>
            <a:endParaRPr lang="en-US" sz="3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2645571"/>
            <a:ext cx="5876925" cy="34766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2068162"/>
            <a:ext cx="1657350" cy="390525"/>
          </a:xfrm>
          <a:prstGeom prst="rect">
            <a:avLst/>
          </a:prstGeom>
        </p:spPr>
      </p:pic>
    </p:spTree>
    <p:extLst>
      <p:ext uri="{BB962C8B-B14F-4D97-AF65-F5344CB8AC3E}">
        <p14:creationId xmlns:p14="http://schemas.microsoft.com/office/powerpoint/2010/main" val="5489812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bwMode="auto">
          <a:xfrm>
            <a:off x="221621" y="3470799"/>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Update Journey</a:t>
            </a:r>
            <a:endParaRPr lang="en-US" dirty="0">
              <a:solidFill>
                <a:schemeClr val="bg1"/>
              </a:solidFill>
              <a:latin typeface="+mj-lt"/>
            </a:endParaRPr>
          </a:p>
        </p:txBody>
      </p:sp>
      <p:sp>
        <p:nvSpPr>
          <p:cNvPr id="21" name="Rounded Rectangle 20"/>
          <p:cNvSpPr/>
          <p:nvPr/>
        </p:nvSpPr>
        <p:spPr bwMode="auto">
          <a:xfrm>
            <a:off x="226987" y="2694071"/>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Add new Journey</a:t>
            </a:r>
            <a:endParaRPr lang="en-US" dirty="0">
              <a:solidFill>
                <a:schemeClr val="bg1"/>
              </a:solidFill>
              <a:latin typeface="+mj-lt"/>
            </a:endParaRPr>
          </a:p>
        </p:txBody>
      </p:sp>
      <p:sp>
        <p:nvSpPr>
          <p:cNvPr id="11" name="Rounded Rectangle 10"/>
          <p:cNvSpPr/>
          <p:nvPr/>
        </p:nvSpPr>
        <p:spPr bwMode="auto">
          <a:xfrm>
            <a:off x="221621" y="5024255"/>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View Journey</a:t>
            </a:r>
            <a:endParaRPr lang="en-US" dirty="0">
              <a:solidFill>
                <a:schemeClr val="bg1"/>
              </a:solidFill>
              <a:latin typeface="+mj-lt"/>
            </a:endParaRPr>
          </a:p>
        </p:txBody>
      </p:sp>
      <p:sp>
        <p:nvSpPr>
          <p:cNvPr id="12" name="Rounded Rectangle 11"/>
          <p:cNvSpPr/>
          <p:nvPr/>
        </p:nvSpPr>
        <p:spPr bwMode="auto">
          <a:xfrm>
            <a:off x="221621" y="4247527"/>
            <a:ext cx="2422106"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a:latin typeface="Calibri" panose="020F0502020204030204" pitchFamily="34" charset="0"/>
              </a:rPr>
              <a:t>Delete Journey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3529188"/>
            <a:ext cx="5895975" cy="1657350"/>
          </a:xfrm>
          <a:prstGeom prst="rect">
            <a:avLst/>
          </a:prstGeom>
          <a:ln>
            <a:noFill/>
          </a:ln>
          <a:effectLst>
            <a:outerShdw blurRad="292100" dist="139700" dir="2700000" algn="tl" rotWithShape="0">
              <a:srgbClr val="333333">
                <a:alpha val="65000"/>
              </a:srgbClr>
            </a:outerShdw>
          </a:effectLst>
        </p:spPr>
      </p:pic>
      <p:sp>
        <p:nvSpPr>
          <p:cNvPr id="15" name="Title 1"/>
          <p:cNvSpPr>
            <a:spLocks noGrp="1"/>
          </p:cNvSpPr>
          <p:nvPr>
            <p:ph type="title"/>
          </p:nvPr>
        </p:nvSpPr>
        <p:spPr>
          <a:xfrm>
            <a:off x="761999" y="103355"/>
            <a:ext cx="7696200" cy="658645"/>
          </a:xfrm>
        </p:spPr>
        <p:txBody>
          <a:bodyPr/>
          <a:lstStyle/>
          <a:p>
            <a:r>
              <a:rPr lang="en-US" sz="3200" dirty="0" smtClean="0"/>
              <a:t>Registered User: Journey</a:t>
            </a:r>
            <a:endParaRPr lang="en-US" sz="32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2783776"/>
            <a:ext cx="1657350" cy="390525"/>
          </a:xfrm>
          <a:prstGeom prst="rect">
            <a:avLst/>
          </a:prstGeom>
        </p:spPr>
      </p:pic>
    </p:spTree>
    <p:extLst>
      <p:ext uri="{BB962C8B-B14F-4D97-AF65-F5344CB8AC3E}">
        <p14:creationId xmlns:p14="http://schemas.microsoft.com/office/powerpoint/2010/main" val="34171421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21621" y="4997184"/>
            <a:ext cx="2422106"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a:latin typeface="Calibri" panose="020F0502020204030204" pitchFamily="34" charset="0"/>
              </a:rPr>
              <a:t>View Journey</a:t>
            </a:r>
          </a:p>
        </p:txBody>
      </p:sp>
      <p:sp>
        <p:nvSpPr>
          <p:cNvPr id="16" name="Rounded Rectangle 15"/>
          <p:cNvSpPr/>
          <p:nvPr/>
        </p:nvSpPr>
        <p:spPr bwMode="auto">
          <a:xfrm>
            <a:off x="221621" y="3443728"/>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Update Journey</a:t>
            </a:r>
            <a:endParaRPr lang="en-US" dirty="0">
              <a:solidFill>
                <a:schemeClr val="bg1"/>
              </a:solidFill>
              <a:latin typeface="+mj-lt"/>
            </a:endParaRPr>
          </a:p>
        </p:txBody>
      </p:sp>
      <p:sp>
        <p:nvSpPr>
          <p:cNvPr id="15" name="Rounded Rectangle 14"/>
          <p:cNvSpPr/>
          <p:nvPr/>
        </p:nvSpPr>
        <p:spPr bwMode="auto">
          <a:xfrm>
            <a:off x="221621" y="4220456"/>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Delete Journey</a:t>
            </a:r>
            <a:endParaRPr lang="en-US" dirty="0">
              <a:solidFill>
                <a:schemeClr val="bg1"/>
              </a:solidFill>
              <a:latin typeface="+mj-lt"/>
            </a:endParaRPr>
          </a:p>
        </p:txBody>
      </p:sp>
      <p:sp>
        <p:nvSpPr>
          <p:cNvPr id="21" name="Rounded Rectangle 20"/>
          <p:cNvSpPr/>
          <p:nvPr/>
        </p:nvSpPr>
        <p:spPr bwMode="auto">
          <a:xfrm>
            <a:off x="226987" y="2667000"/>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Add new Journey</a:t>
            </a:r>
            <a:endParaRPr lang="en-US" dirty="0">
              <a:solidFill>
                <a:schemeClr val="bg1"/>
              </a:solidFill>
              <a:latin typeface="+mj-lt"/>
            </a:endParaRPr>
          </a:p>
        </p:txBody>
      </p:sp>
      <p:sp>
        <p:nvSpPr>
          <p:cNvPr id="14" name="Title 1"/>
          <p:cNvSpPr>
            <a:spLocks noGrp="1"/>
          </p:cNvSpPr>
          <p:nvPr>
            <p:ph type="title"/>
          </p:nvPr>
        </p:nvSpPr>
        <p:spPr>
          <a:xfrm>
            <a:off x="761999" y="103355"/>
            <a:ext cx="7696200" cy="658645"/>
          </a:xfrm>
        </p:spPr>
        <p:txBody>
          <a:bodyPr/>
          <a:lstStyle/>
          <a:p>
            <a:r>
              <a:rPr lang="en-US" sz="3200" dirty="0" smtClean="0"/>
              <a:t>Registered User: Journey</a:t>
            </a:r>
            <a:endParaRPr lang="en-US" sz="32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400" y="1018277"/>
            <a:ext cx="3810000" cy="5804921"/>
          </a:xfrm>
          <a:prstGeom prst="rect">
            <a:avLst/>
          </a:prstGeom>
        </p:spPr>
      </p:pic>
    </p:spTree>
    <p:extLst>
      <p:ext uri="{BB962C8B-B14F-4D97-AF65-F5344CB8AC3E}">
        <p14:creationId xmlns:p14="http://schemas.microsoft.com/office/powerpoint/2010/main" val="7594704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689382"/>
            <a:ext cx="6098411" cy="34074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2176440"/>
            <a:ext cx="4648200" cy="4324556"/>
          </a:xfrm>
          <a:prstGeom prst="rect">
            <a:avLst/>
          </a:prstGeom>
          <a:ln>
            <a:noFill/>
          </a:ln>
          <a:effectLst>
            <a:outerShdw blurRad="292100" dist="139700" dir="2700000" algn="tl" rotWithShape="0">
              <a:srgbClr val="333333">
                <a:alpha val="65000"/>
              </a:srgbClr>
            </a:outerShdw>
          </a:effectLst>
        </p:spPr>
      </p:pic>
      <p:sp>
        <p:nvSpPr>
          <p:cNvPr id="15" name="Rounded Rectangle 14"/>
          <p:cNvSpPr/>
          <p:nvPr/>
        </p:nvSpPr>
        <p:spPr bwMode="auto">
          <a:xfrm>
            <a:off x="206596" y="1610738"/>
            <a:ext cx="2422106"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Add Destination</a:t>
            </a:r>
            <a:endParaRPr lang="en-US" sz="2000" b="1" i="0" dirty="0">
              <a:latin typeface="Calibri" panose="020F0502020204030204" pitchFamily="34" charset="0"/>
            </a:endParaRPr>
          </a:p>
        </p:txBody>
      </p:sp>
      <p:sp>
        <p:nvSpPr>
          <p:cNvPr id="18" name="Rounded Rectangle 17"/>
          <p:cNvSpPr/>
          <p:nvPr/>
        </p:nvSpPr>
        <p:spPr bwMode="auto">
          <a:xfrm>
            <a:off x="244159" y="6076656"/>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View Destination</a:t>
            </a:r>
          </a:p>
        </p:txBody>
      </p:sp>
      <p:sp>
        <p:nvSpPr>
          <p:cNvPr id="19" name="Rounded Rectangle 18"/>
          <p:cNvSpPr/>
          <p:nvPr/>
        </p:nvSpPr>
        <p:spPr bwMode="auto">
          <a:xfrm>
            <a:off x="233892" y="3102722"/>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Delete Destination</a:t>
            </a:r>
          </a:p>
        </p:txBody>
      </p:sp>
      <p:sp>
        <p:nvSpPr>
          <p:cNvPr id="20" name="Rounded Rectangle 19"/>
          <p:cNvSpPr/>
          <p:nvPr/>
        </p:nvSpPr>
        <p:spPr bwMode="auto">
          <a:xfrm>
            <a:off x="236166" y="3880536"/>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Like Destination</a:t>
            </a:r>
          </a:p>
        </p:txBody>
      </p:sp>
      <p:sp>
        <p:nvSpPr>
          <p:cNvPr id="22" name="Rounded Rectangle 21"/>
          <p:cNvSpPr/>
          <p:nvPr/>
        </p:nvSpPr>
        <p:spPr bwMode="auto">
          <a:xfrm>
            <a:off x="233892" y="2356730"/>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Update Destination</a:t>
            </a:r>
          </a:p>
        </p:txBody>
      </p:sp>
      <p:sp>
        <p:nvSpPr>
          <p:cNvPr id="23" name="Rounded Rectangle 22"/>
          <p:cNvSpPr/>
          <p:nvPr/>
        </p:nvSpPr>
        <p:spPr bwMode="auto">
          <a:xfrm>
            <a:off x="244159" y="4612576"/>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Unlike Destination</a:t>
            </a:r>
          </a:p>
        </p:txBody>
      </p:sp>
      <p:sp>
        <p:nvSpPr>
          <p:cNvPr id="24" name="Rounded Rectangle 23"/>
          <p:cNvSpPr/>
          <p:nvPr/>
        </p:nvSpPr>
        <p:spPr bwMode="auto">
          <a:xfrm>
            <a:off x="254891" y="5344616"/>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Share Destination</a:t>
            </a:r>
          </a:p>
        </p:txBody>
      </p:sp>
      <p:sp>
        <p:nvSpPr>
          <p:cNvPr id="13" name="Title 1"/>
          <p:cNvSpPr>
            <a:spLocks noGrp="1"/>
          </p:cNvSpPr>
          <p:nvPr>
            <p:ph type="title"/>
          </p:nvPr>
        </p:nvSpPr>
        <p:spPr>
          <a:xfrm>
            <a:off x="761999" y="103355"/>
            <a:ext cx="7696200" cy="658645"/>
          </a:xfrm>
        </p:spPr>
        <p:txBody>
          <a:bodyPr/>
          <a:lstStyle/>
          <a:p>
            <a:r>
              <a:rPr lang="en-US" sz="3200" dirty="0" smtClean="0"/>
              <a:t>Registered User: Destination</a:t>
            </a:r>
            <a:endParaRPr lang="en-US" sz="3200" dirty="0"/>
          </a:p>
        </p:txBody>
      </p:sp>
    </p:spTree>
    <p:extLst>
      <p:ext uri="{BB962C8B-B14F-4D97-AF65-F5344CB8AC3E}">
        <p14:creationId xmlns:p14="http://schemas.microsoft.com/office/powerpoint/2010/main" val="42049021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233892" y="2370682"/>
            <a:ext cx="2422106"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a:latin typeface="Calibri" panose="020F0502020204030204" pitchFamily="34" charset="0"/>
              </a:rPr>
              <a:t>Update Destination</a:t>
            </a:r>
          </a:p>
        </p:txBody>
      </p:sp>
      <p:sp>
        <p:nvSpPr>
          <p:cNvPr id="18" name="Rounded Rectangle 17"/>
          <p:cNvSpPr/>
          <p:nvPr/>
        </p:nvSpPr>
        <p:spPr bwMode="auto">
          <a:xfrm>
            <a:off x="265158" y="6086295"/>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View Destination</a:t>
            </a:r>
          </a:p>
        </p:txBody>
      </p:sp>
      <p:sp>
        <p:nvSpPr>
          <p:cNvPr id="19" name="Rounded Rectangle 18"/>
          <p:cNvSpPr/>
          <p:nvPr/>
        </p:nvSpPr>
        <p:spPr bwMode="auto">
          <a:xfrm>
            <a:off x="244159" y="3112361"/>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Delete Destination</a:t>
            </a:r>
          </a:p>
        </p:txBody>
      </p:sp>
      <p:sp>
        <p:nvSpPr>
          <p:cNvPr id="20" name="Rounded Rectangle 19"/>
          <p:cNvSpPr/>
          <p:nvPr/>
        </p:nvSpPr>
        <p:spPr bwMode="auto">
          <a:xfrm>
            <a:off x="246433" y="3890175"/>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Like Destination</a:t>
            </a:r>
          </a:p>
        </p:txBody>
      </p:sp>
      <p:sp>
        <p:nvSpPr>
          <p:cNvPr id="22" name="Rounded Rectangle 21"/>
          <p:cNvSpPr/>
          <p:nvPr/>
        </p:nvSpPr>
        <p:spPr bwMode="auto">
          <a:xfrm>
            <a:off x="233892" y="1629003"/>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Add Destination</a:t>
            </a:r>
            <a:endParaRPr lang="en-US" dirty="0">
              <a:solidFill>
                <a:schemeClr val="bg1"/>
              </a:solidFill>
              <a:latin typeface="+mj-lt"/>
            </a:endParaRPr>
          </a:p>
        </p:txBody>
      </p:sp>
      <p:sp>
        <p:nvSpPr>
          <p:cNvPr id="23" name="Rounded Rectangle 22"/>
          <p:cNvSpPr/>
          <p:nvPr/>
        </p:nvSpPr>
        <p:spPr bwMode="auto">
          <a:xfrm>
            <a:off x="254426" y="4622215"/>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Unlike Destination</a:t>
            </a:r>
          </a:p>
        </p:txBody>
      </p:sp>
      <p:sp>
        <p:nvSpPr>
          <p:cNvPr id="24" name="Rounded Rectangle 23"/>
          <p:cNvSpPr/>
          <p:nvPr/>
        </p:nvSpPr>
        <p:spPr bwMode="auto">
          <a:xfrm>
            <a:off x="265158" y="5354255"/>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Share Destination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1002963"/>
            <a:ext cx="1857375" cy="105727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2154218"/>
            <a:ext cx="4852808" cy="4572388"/>
          </a:xfrm>
          <a:prstGeom prst="rect">
            <a:avLst/>
          </a:prstGeom>
          <a:ln>
            <a:noFill/>
          </a:ln>
          <a:effectLst>
            <a:outerShdw blurRad="292100" dist="139700" dir="2700000" algn="tl" rotWithShape="0">
              <a:srgbClr val="333333">
                <a:alpha val="65000"/>
              </a:srgbClr>
            </a:outerShdw>
          </a:effectLst>
        </p:spPr>
      </p:pic>
      <p:sp>
        <p:nvSpPr>
          <p:cNvPr id="12" name="Title 1"/>
          <p:cNvSpPr>
            <a:spLocks noGrp="1"/>
          </p:cNvSpPr>
          <p:nvPr>
            <p:ph type="title"/>
          </p:nvPr>
        </p:nvSpPr>
        <p:spPr>
          <a:xfrm>
            <a:off x="761999" y="103355"/>
            <a:ext cx="7696200" cy="658645"/>
          </a:xfrm>
        </p:spPr>
        <p:txBody>
          <a:bodyPr/>
          <a:lstStyle/>
          <a:p>
            <a:r>
              <a:rPr lang="en-US" sz="3200" dirty="0" smtClean="0"/>
              <a:t>Registered User: Destination</a:t>
            </a:r>
            <a:endParaRPr lang="en-US" sz="3200" dirty="0"/>
          </a:p>
        </p:txBody>
      </p:sp>
    </p:spTree>
    <p:extLst>
      <p:ext uri="{BB962C8B-B14F-4D97-AF65-F5344CB8AC3E}">
        <p14:creationId xmlns:p14="http://schemas.microsoft.com/office/powerpoint/2010/main" val="1391723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203450" y="3189919"/>
            <a:ext cx="2422106"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Delete Destination</a:t>
            </a:r>
            <a:endParaRPr lang="en-US" sz="2000" b="1" i="0" dirty="0">
              <a:latin typeface="Calibri" panose="020F0502020204030204" pitchFamily="34" charset="0"/>
            </a:endParaRPr>
          </a:p>
        </p:txBody>
      </p:sp>
      <p:sp>
        <p:nvSpPr>
          <p:cNvPr id="18" name="Rounded Rectangle 17"/>
          <p:cNvSpPr/>
          <p:nvPr/>
        </p:nvSpPr>
        <p:spPr bwMode="auto">
          <a:xfrm>
            <a:off x="177692" y="2409461"/>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Update Destination</a:t>
            </a:r>
            <a:endParaRPr lang="en-US" dirty="0">
              <a:solidFill>
                <a:schemeClr val="bg1"/>
              </a:solidFill>
              <a:latin typeface="+mj-lt"/>
            </a:endParaRPr>
          </a:p>
        </p:txBody>
      </p:sp>
      <p:sp>
        <p:nvSpPr>
          <p:cNvPr id="19" name="Rounded Rectangle 18"/>
          <p:cNvSpPr/>
          <p:nvPr/>
        </p:nvSpPr>
        <p:spPr bwMode="auto">
          <a:xfrm>
            <a:off x="203450" y="6094848"/>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View Destination</a:t>
            </a:r>
            <a:endParaRPr lang="en-US" dirty="0">
              <a:solidFill>
                <a:schemeClr val="bg1"/>
              </a:solidFill>
              <a:latin typeface="+mj-lt"/>
            </a:endParaRPr>
          </a:p>
        </p:txBody>
      </p:sp>
      <p:sp>
        <p:nvSpPr>
          <p:cNvPr id="22" name="Rounded Rectangle 21"/>
          <p:cNvSpPr/>
          <p:nvPr/>
        </p:nvSpPr>
        <p:spPr bwMode="auto">
          <a:xfrm>
            <a:off x="156693" y="1629003"/>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Add Destination</a:t>
            </a:r>
            <a:endParaRPr lang="en-US" dirty="0">
              <a:solidFill>
                <a:schemeClr val="bg1"/>
              </a:solidFill>
              <a:latin typeface="+mj-lt"/>
            </a:endParaRPr>
          </a:p>
        </p:txBody>
      </p:sp>
      <p:sp>
        <p:nvSpPr>
          <p:cNvPr id="11" name="Rounded Rectangle 10"/>
          <p:cNvSpPr/>
          <p:nvPr/>
        </p:nvSpPr>
        <p:spPr bwMode="auto">
          <a:xfrm>
            <a:off x="224449" y="3921959"/>
            <a:ext cx="2422106"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Like Destination</a:t>
            </a:r>
            <a:endParaRPr lang="en-US" sz="2000" b="1" i="0" dirty="0">
              <a:latin typeface="Calibri" panose="020F0502020204030204" pitchFamily="34" charset="0"/>
            </a:endParaRPr>
          </a:p>
        </p:txBody>
      </p:sp>
      <p:sp>
        <p:nvSpPr>
          <p:cNvPr id="12" name="Rounded Rectangle 11"/>
          <p:cNvSpPr/>
          <p:nvPr/>
        </p:nvSpPr>
        <p:spPr bwMode="auto">
          <a:xfrm>
            <a:off x="224449" y="4653999"/>
            <a:ext cx="2422106"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Unlike Destination</a:t>
            </a:r>
            <a:endParaRPr lang="en-US" sz="2000" b="1" i="0" dirty="0">
              <a:latin typeface="Calibri" panose="020F0502020204030204" pitchFamily="34" charset="0"/>
            </a:endParaRPr>
          </a:p>
        </p:txBody>
      </p:sp>
      <p:sp>
        <p:nvSpPr>
          <p:cNvPr id="13" name="Rounded Rectangle 12"/>
          <p:cNvSpPr/>
          <p:nvPr/>
        </p:nvSpPr>
        <p:spPr bwMode="auto">
          <a:xfrm>
            <a:off x="224449" y="5362188"/>
            <a:ext cx="2422106"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Share Destination</a:t>
            </a:r>
            <a:endParaRPr lang="en-US" sz="2000" b="1" i="0" dirty="0">
              <a:latin typeface="Calibri" panose="020F0502020204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321132"/>
            <a:ext cx="1857375" cy="105727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590800"/>
            <a:ext cx="5718259" cy="1603337"/>
          </a:xfrm>
          <a:prstGeom prst="rect">
            <a:avLst/>
          </a:prstGeom>
          <a:ln>
            <a:noFill/>
          </a:ln>
          <a:effectLst>
            <a:outerShdw blurRad="292100" dist="139700" dir="2700000" algn="tl" rotWithShape="0">
              <a:srgbClr val="333333">
                <a:alpha val="65000"/>
              </a:srgbClr>
            </a:outerShdw>
          </a:effectLst>
        </p:spPr>
      </p:pic>
      <p:sp>
        <p:nvSpPr>
          <p:cNvPr id="14" name="Title 1"/>
          <p:cNvSpPr txBox="1">
            <a:spLocks/>
          </p:cNvSpPr>
          <p:nvPr/>
        </p:nvSpPr>
        <p:spPr bwMode="white">
          <a:xfrm>
            <a:off x="761999" y="103355"/>
            <a:ext cx="7696200" cy="658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Trebuchet MS" pitchFamily="34" charset="0"/>
              </a:defRPr>
            </a:lvl2pPr>
            <a:lvl3pPr algn="l" rtl="0" eaLnBrk="1" fontAlgn="base" hangingPunct="1">
              <a:spcBef>
                <a:spcPct val="0"/>
              </a:spcBef>
              <a:spcAft>
                <a:spcPct val="0"/>
              </a:spcAft>
              <a:defRPr sz="3600" b="1">
                <a:solidFill>
                  <a:schemeClr val="bg1"/>
                </a:solidFill>
                <a:latin typeface="Trebuchet MS" pitchFamily="34" charset="0"/>
              </a:defRPr>
            </a:lvl3pPr>
            <a:lvl4pPr algn="l" rtl="0" eaLnBrk="1" fontAlgn="base" hangingPunct="1">
              <a:spcBef>
                <a:spcPct val="0"/>
              </a:spcBef>
              <a:spcAft>
                <a:spcPct val="0"/>
              </a:spcAft>
              <a:defRPr sz="3600" b="1">
                <a:solidFill>
                  <a:schemeClr val="bg1"/>
                </a:solidFill>
                <a:latin typeface="Trebuchet MS" pitchFamily="34" charset="0"/>
              </a:defRPr>
            </a:lvl4pPr>
            <a:lvl5pPr algn="l" rtl="0" eaLnBrk="1" fontAlgn="base" hangingPunct="1">
              <a:spcBef>
                <a:spcPct val="0"/>
              </a:spcBef>
              <a:spcAft>
                <a:spcPct val="0"/>
              </a:spcAft>
              <a:defRPr sz="3600" b="1">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a:lstStyle>
          <a:p>
            <a:r>
              <a:rPr lang="en-US" sz="3200" i="0" kern="0" smtClean="0"/>
              <a:t>Registered User: Destination</a:t>
            </a:r>
            <a:endParaRPr lang="en-US" sz="3200" i="0" kern="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599" y="4701666"/>
            <a:ext cx="2514600" cy="46672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0595" y="5540832"/>
            <a:ext cx="2581275" cy="419100"/>
          </a:xfrm>
          <a:prstGeom prst="rect">
            <a:avLst/>
          </a:prstGeom>
        </p:spPr>
      </p:pic>
    </p:spTree>
    <p:extLst>
      <p:ext uri="{BB962C8B-B14F-4D97-AF65-F5344CB8AC3E}">
        <p14:creationId xmlns:p14="http://schemas.microsoft.com/office/powerpoint/2010/main" val="1347661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198691" y="6163853"/>
            <a:ext cx="2422106"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a:latin typeface="Calibri" panose="020F0502020204030204" pitchFamily="34" charset="0"/>
              </a:rPr>
              <a:t>View Destination</a:t>
            </a:r>
          </a:p>
        </p:txBody>
      </p:sp>
      <p:sp>
        <p:nvSpPr>
          <p:cNvPr id="18" name="Rounded Rectangle 17"/>
          <p:cNvSpPr/>
          <p:nvPr/>
        </p:nvSpPr>
        <p:spPr bwMode="auto">
          <a:xfrm>
            <a:off x="177692" y="2409461"/>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Update Destination</a:t>
            </a:r>
            <a:endParaRPr lang="en-US" dirty="0">
              <a:solidFill>
                <a:schemeClr val="bg1"/>
              </a:solidFill>
              <a:latin typeface="+mj-lt"/>
            </a:endParaRPr>
          </a:p>
        </p:txBody>
      </p:sp>
      <p:sp>
        <p:nvSpPr>
          <p:cNvPr id="19" name="Rounded Rectangle 18"/>
          <p:cNvSpPr/>
          <p:nvPr/>
        </p:nvSpPr>
        <p:spPr bwMode="auto">
          <a:xfrm>
            <a:off x="177692" y="3189919"/>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Delete Destination</a:t>
            </a:r>
          </a:p>
        </p:txBody>
      </p:sp>
      <p:sp>
        <p:nvSpPr>
          <p:cNvPr id="20" name="Rounded Rectangle 19"/>
          <p:cNvSpPr/>
          <p:nvPr/>
        </p:nvSpPr>
        <p:spPr bwMode="auto">
          <a:xfrm>
            <a:off x="179966" y="3967733"/>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Like Destination</a:t>
            </a:r>
          </a:p>
        </p:txBody>
      </p:sp>
      <p:sp>
        <p:nvSpPr>
          <p:cNvPr id="22" name="Rounded Rectangle 21"/>
          <p:cNvSpPr/>
          <p:nvPr/>
        </p:nvSpPr>
        <p:spPr bwMode="auto">
          <a:xfrm>
            <a:off x="156693" y="1629003"/>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Add Destination</a:t>
            </a:r>
            <a:endParaRPr lang="en-US" dirty="0">
              <a:solidFill>
                <a:schemeClr val="bg1"/>
              </a:solidFill>
              <a:latin typeface="+mj-lt"/>
            </a:endParaRPr>
          </a:p>
        </p:txBody>
      </p:sp>
      <p:sp>
        <p:nvSpPr>
          <p:cNvPr id="23" name="Rounded Rectangle 22"/>
          <p:cNvSpPr/>
          <p:nvPr/>
        </p:nvSpPr>
        <p:spPr bwMode="auto">
          <a:xfrm>
            <a:off x="187959" y="4699773"/>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Unlike Destination</a:t>
            </a:r>
          </a:p>
        </p:txBody>
      </p:sp>
      <p:sp>
        <p:nvSpPr>
          <p:cNvPr id="24" name="Rounded Rectangle 23"/>
          <p:cNvSpPr/>
          <p:nvPr/>
        </p:nvSpPr>
        <p:spPr bwMode="auto">
          <a:xfrm>
            <a:off x="198691" y="5431813"/>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Share Destination</a:t>
            </a:r>
          </a:p>
        </p:txBody>
      </p:sp>
      <p:sp>
        <p:nvSpPr>
          <p:cNvPr id="14" name="Title 1"/>
          <p:cNvSpPr>
            <a:spLocks noGrp="1"/>
          </p:cNvSpPr>
          <p:nvPr>
            <p:ph type="title"/>
          </p:nvPr>
        </p:nvSpPr>
        <p:spPr>
          <a:xfrm>
            <a:off x="761999" y="103355"/>
            <a:ext cx="7696200" cy="658645"/>
          </a:xfrm>
        </p:spPr>
        <p:txBody>
          <a:bodyPr/>
          <a:lstStyle/>
          <a:p>
            <a:r>
              <a:rPr lang="en-US" sz="3200" dirty="0" smtClean="0"/>
              <a:t>Registered User: Destination</a:t>
            </a:r>
            <a:endParaRPr lang="en-US" sz="3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704" y="2298748"/>
            <a:ext cx="6136344" cy="3460706"/>
          </a:xfrm>
          <a:prstGeom prst="rect">
            <a:avLst/>
          </a:prstGeom>
        </p:spPr>
      </p:pic>
    </p:spTree>
    <p:extLst>
      <p:ext uri="{BB962C8B-B14F-4D97-AF65-F5344CB8AC3E}">
        <p14:creationId xmlns:p14="http://schemas.microsoft.com/office/powerpoint/2010/main" val="3751468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8" name="Rounded Rectangle 37"/>
          <p:cNvSpPr/>
          <p:nvPr/>
        </p:nvSpPr>
        <p:spPr>
          <a:xfrm>
            <a:off x="2822189" y="1447800"/>
            <a:ext cx="3549932" cy="281327"/>
          </a:xfrm>
          <a:prstGeom prst="roundRect">
            <a:avLst>
              <a:gd name="adj" fmla="val 21429"/>
            </a:avLst>
          </a:prstGeom>
          <a:solidFill>
            <a:schemeClr val="accent2">
              <a:lumMod val="75000"/>
            </a:schemeClr>
          </a:solid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sz="1600" b="1" i="0" u="none" strike="noStrike" kern="0" cap="none" spc="0" normalizeH="0" baseline="0" noProof="0" dirty="0" smtClean="0">
                <a:ln>
                  <a:noFill/>
                </a:ln>
                <a:solidFill>
                  <a:schemeClr val="bg1"/>
                </a:solidFill>
                <a:effectLst/>
                <a:uLnTx/>
                <a:uFillTx/>
                <a:latin typeface="Calibri" panose="020F0502020204030204" pitchFamily="34" charset="0"/>
              </a:rPr>
              <a:t>Introduction</a:t>
            </a:r>
            <a:endParaRPr kumimoji="0" lang="en-US" sz="1600" b="1" i="0" u="none" strike="noStrike" kern="0" cap="none" spc="0" normalizeH="0" baseline="0" noProof="0" dirty="0">
              <a:ln>
                <a:noFill/>
              </a:ln>
              <a:solidFill>
                <a:schemeClr val="bg1"/>
              </a:solidFill>
              <a:effectLst/>
              <a:uLnTx/>
              <a:uFillTx/>
              <a:latin typeface="Calibri" panose="020F0502020204030204" pitchFamily="34" charset="0"/>
            </a:endParaRPr>
          </a:p>
        </p:txBody>
      </p:sp>
      <p:grpSp>
        <p:nvGrpSpPr>
          <p:cNvPr id="39" name="Group 38"/>
          <p:cNvGrpSpPr/>
          <p:nvPr/>
        </p:nvGrpSpPr>
        <p:grpSpPr>
          <a:xfrm>
            <a:off x="2822196" y="1950717"/>
            <a:ext cx="3819547" cy="292364"/>
            <a:chOff x="4740253" y="2152036"/>
            <a:chExt cx="2159000" cy="426720"/>
          </a:xfrm>
          <a:solidFill>
            <a:schemeClr val="tx2">
              <a:lumMod val="20000"/>
              <a:lumOff val="80000"/>
            </a:schemeClr>
          </a:solidFill>
        </p:grpSpPr>
        <p:sp>
          <p:nvSpPr>
            <p:cNvPr id="40" name="Rounded Rectangle 39"/>
            <p:cNvSpPr/>
            <p:nvPr/>
          </p:nvSpPr>
          <p:spPr>
            <a:xfrm>
              <a:off x="4740253" y="2152036"/>
              <a:ext cx="2006600" cy="426720"/>
            </a:xfrm>
            <a:prstGeom prst="roundRect">
              <a:avLst>
                <a:gd name="adj" fmla="val 21429"/>
              </a:avLst>
            </a:prstGeom>
            <a:grpFill/>
            <a:ln w="9525" cap="flat" cmpd="sng" algn="ctr">
              <a:noFill/>
              <a:prstDash val="solid"/>
            </a:ln>
            <a:effectLst/>
          </p:spPr>
          <p:txBody>
            <a:bodyPr rtlCol="0" anchor="ctr"/>
            <a:lstStyle/>
            <a:p>
              <a:pPr marL="0" marR="0" lvl="0" indent="3175" algn="ctr" defTabSz="457200" eaLnBrk="1" fontAlgn="auto" latinLnBrk="0" hangingPunct="1">
                <a:lnSpc>
                  <a:spcPts val="1500"/>
                </a:lnSpc>
                <a:spcBef>
                  <a:spcPct val="20000"/>
                </a:spcBef>
                <a:spcAft>
                  <a:spcPts val="0"/>
                </a:spcAft>
                <a:buClrTx/>
                <a:buSzTx/>
                <a:buFontTx/>
                <a:buNone/>
                <a:tabLst/>
                <a:defRPr/>
              </a:pPr>
              <a:r>
                <a:rPr kumimoji="0" lang="en-US" sz="1600" b="1" i="0" u="none" strike="noStrike" kern="0" cap="none" spc="0" normalizeH="0" baseline="0" noProof="0" dirty="0">
                  <a:ln>
                    <a:noFill/>
                  </a:ln>
                  <a:effectLst/>
                  <a:uLnTx/>
                  <a:uFillTx/>
                  <a:latin typeface="Calibri" panose="020F0502020204030204" pitchFamily="34" charset="0"/>
                </a:rPr>
                <a:t>Project Background</a:t>
              </a:r>
            </a:p>
          </p:txBody>
        </p:sp>
        <p:sp>
          <p:nvSpPr>
            <p:cNvPr id="41" name="Isosceles Triangle 40"/>
            <p:cNvSpPr/>
            <p:nvPr/>
          </p:nvSpPr>
          <p:spPr>
            <a:xfrm rot="5400000">
              <a:off x="6718738" y="2273167"/>
              <a:ext cx="150823" cy="210207"/>
            </a:xfrm>
            <a:prstGeom prst="triangle">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defRPr/>
              </a:pPr>
              <a:endParaRPr kumimoji="0" lang="en-US" sz="1600" b="1" i="0" u="none" strike="noStrike" kern="0" cap="none" spc="0" normalizeH="0" baseline="0" noProof="0">
                <a:ln>
                  <a:noFill/>
                </a:ln>
                <a:effectLst/>
                <a:uLnTx/>
                <a:uFillTx/>
                <a:latin typeface="Calibri" panose="020F0502020204030204" pitchFamily="34" charset="0"/>
              </a:endParaRPr>
            </a:p>
          </p:txBody>
        </p:sp>
      </p:grpSp>
      <p:grpSp>
        <p:nvGrpSpPr>
          <p:cNvPr id="42" name="Group 39"/>
          <p:cNvGrpSpPr/>
          <p:nvPr/>
        </p:nvGrpSpPr>
        <p:grpSpPr>
          <a:xfrm>
            <a:off x="2822196" y="2537916"/>
            <a:ext cx="3819547" cy="292364"/>
            <a:chOff x="4740253" y="2710836"/>
            <a:chExt cx="2159000" cy="426720"/>
          </a:xfrm>
          <a:solidFill>
            <a:schemeClr val="tx2">
              <a:lumMod val="20000"/>
              <a:lumOff val="80000"/>
            </a:schemeClr>
          </a:solidFill>
        </p:grpSpPr>
        <p:sp>
          <p:nvSpPr>
            <p:cNvPr id="43" name="Rounded Rectangle 42"/>
            <p:cNvSpPr/>
            <p:nvPr/>
          </p:nvSpPr>
          <p:spPr>
            <a:xfrm>
              <a:off x="4740253" y="2710836"/>
              <a:ext cx="2006600" cy="426720"/>
            </a:xfrm>
            <a:prstGeom prst="roundRect">
              <a:avLst>
                <a:gd name="adj" fmla="val 21429"/>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sz="1600" b="1" i="0" u="none" strike="noStrike" kern="0" cap="none" spc="0" normalizeH="0" baseline="0" noProof="0" dirty="0">
                  <a:ln>
                    <a:noFill/>
                  </a:ln>
                  <a:effectLst/>
                  <a:uLnTx/>
                  <a:uFillTx/>
                  <a:latin typeface="Calibri" panose="020F0502020204030204" pitchFamily="34" charset="0"/>
                </a:rPr>
                <a:t>Project </a:t>
              </a:r>
              <a:r>
                <a:rPr kumimoji="0" lang="en-US" sz="1600" b="1" i="0" u="none" strike="noStrike" kern="0" cap="none" spc="0" normalizeH="0" baseline="0" noProof="0" dirty="0" smtClean="0">
                  <a:ln>
                    <a:noFill/>
                  </a:ln>
                  <a:effectLst/>
                  <a:uLnTx/>
                  <a:uFillTx/>
                  <a:latin typeface="Calibri" panose="020F0502020204030204" pitchFamily="34" charset="0"/>
                </a:rPr>
                <a:t>Management </a:t>
              </a:r>
              <a:r>
                <a:rPr kumimoji="0" lang="en-US" sz="1600" b="1" i="0" u="none" strike="noStrike" kern="0" cap="none" spc="0" normalizeH="0" baseline="0" noProof="0" dirty="0">
                  <a:ln>
                    <a:noFill/>
                  </a:ln>
                  <a:effectLst/>
                  <a:uLnTx/>
                  <a:uFillTx/>
                  <a:latin typeface="Calibri" panose="020F0502020204030204" pitchFamily="34" charset="0"/>
                </a:rPr>
                <a:t>Plan</a:t>
              </a:r>
            </a:p>
          </p:txBody>
        </p:sp>
        <p:sp>
          <p:nvSpPr>
            <p:cNvPr id="44" name="Isosceles Triangle 43"/>
            <p:cNvSpPr/>
            <p:nvPr/>
          </p:nvSpPr>
          <p:spPr>
            <a:xfrm rot="5400000">
              <a:off x="6718738" y="2801487"/>
              <a:ext cx="150823" cy="210207"/>
            </a:xfrm>
            <a:prstGeom prst="triangle">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defRPr/>
              </a:pPr>
              <a:endParaRPr kumimoji="0" lang="en-US" sz="1600" b="1" i="0" u="none" strike="noStrike" kern="0" cap="none" spc="0" normalizeH="0" baseline="0" noProof="0">
                <a:ln>
                  <a:noFill/>
                </a:ln>
                <a:effectLst/>
                <a:uLnTx/>
                <a:uFillTx/>
                <a:latin typeface="Calibri" panose="020F0502020204030204" pitchFamily="34" charset="0"/>
              </a:endParaRPr>
            </a:p>
          </p:txBody>
        </p:sp>
      </p:grpSp>
      <p:grpSp>
        <p:nvGrpSpPr>
          <p:cNvPr id="45" name="Group 40"/>
          <p:cNvGrpSpPr/>
          <p:nvPr/>
        </p:nvGrpSpPr>
        <p:grpSpPr>
          <a:xfrm>
            <a:off x="2822196" y="3125115"/>
            <a:ext cx="3819547" cy="292364"/>
            <a:chOff x="4740253" y="3259476"/>
            <a:chExt cx="2159000" cy="426720"/>
          </a:xfrm>
          <a:solidFill>
            <a:schemeClr val="tx2">
              <a:lumMod val="20000"/>
              <a:lumOff val="80000"/>
            </a:schemeClr>
          </a:solidFill>
        </p:grpSpPr>
        <p:sp>
          <p:nvSpPr>
            <p:cNvPr id="46" name="Rounded Rectangle 45"/>
            <p:cNvSpPr/>
            <p:nvPr/>
          </p:nvSpPr>
          <p:spPr>
            <a:xfrm>
              <a:off x="4740253" y="3259476"/>
              <a:ext cx="2006600" cy="426720"/>
            </a:xfrm>
            <a:prstGeom prst="roundRect">
              <a:avLst>
                <a:gd name="adj" fmla="val 21429"/>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sz="1600" b="1" i="0" u="none" strike="noStrike" kern="0" cap="none" spc="0" normalizeH="0" baseline="0" noProof="0">
                  <a:ln>
                    <a:noFill/>
                  </a:ln>
                  <a:effectLst/>
                  <a:uLnTx/>
                  <a:uFillTx/>
                  <a:latin typeface="Calibri" panose="020F0502020204030204" pitchFamily="34" charset="0"/>
                </a:rPr>
                <a:t>Requirement Specification</a:t>
              </a:r>
            </a:p>
          </p:txBody>
        </p:sp>
        <p:sp>
          <p:nvSpPr>
            <p:cNvPr id="47" name="Isosceles Triangle 46"/>
            <p:cNvSpPr/>
            <p:nvPr/>
          </p:nvSpPr>
          <p:spPr>
            <a:xfrm rot="5400000">
              <a:off x="6718738" y="3350127"/>
              <a:ext cx="150823" cy="210207"/>
            </a:xfrm>
            <a:prstGeom prst="triangle">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defRPr/>
              </a:pPr>
              <a:endParaRPr kumimoji="0" lang="en-US" sz="1600" b="1" i="0" u="none" strike="noStrike" kern="0" cap="none" spc="0" normalizeH="0" baseline="0" noProof="0">
                <a:ln>
                  <a:noFill/>
                </a:ln>
                <a:effectLst/>
                <a:uLnTx/>
                <a:uFillTx/>
                <a:latin typeface="Calibri" panose="020F0502020204030204" pitchFamily="34" charset="0"/>
              </a:endParaRPr>
            </a:p>
          </p:txBody>
        </p:sp>
      </p:grpSp>
      <p:sp>
        <p:nvSpPr>
          <p:cNvPr id="48" name="Content Placeholder 4"/>
          <p:cNvSpPr txBox="1">
            <a:spLocks/>
          </p:cNvSpPr>
          <p:nvPr/>
        </p:nvSpPr>
        <p:spPr>
          <a:xfrm>
            <a:off x="6721090" y="1947863"/>
            <a:ext cx="1788500" cy="295218"/>
          </a:xfrm>
          <a:prstGeom prst="rect">
            <a:avLst/>
          </a:prstGeom>
        </p:spPr>
        <p:txBody>
          <a:bodyPr vert="horz" lIns="91440" tIns="45720" rIns="91440" bIns="45720" rtlCol="0">
            <a:normAutofit/>
          </a:bodyPr>
          <a:lstStyle/>
          <a:p>
            <a:pPr indent="3175" defTabSz="457200" fontAlgn="auto">
              <a:lnSpc>
                <a:spcPts val="1500"/>
              </a:lnSpc>
              <a:spcBef>
                <a:spcPct val="20000"/>
              </a:spcBef>
              <a:spcAft>
                <a:spcPts val="0"/>
              </a:spcAft>
            </a:pPr>
            <a:r>
              <a:rPr lang="en-US" sz="1600" i="0" dirty="0">
                <a:latin typeface="Calibri" panose="020F0502020204030204" pitchFamily="34" charset="0"/>
              </a:rPr>
              <a:t>Part 1: 2 minutes </a:t>
            </a:r>
          </a:p>
        </p:txBody>
      </p:sp>
      <p:sp>
        <p:nvSpPr>
          <p:cNvPr id="49" name="Content Placeholder 4"/>
          <p:cNvSpPr txBox="1">
            <a:spLocks/>
          </p:cNvSpPr>
          <p:nvPr/>
        </p:nvSpPr>
        <p:spPr>
          <a:xfrm>
            <a:off x="6721093" y="3178636"/>
            <a:ext cx="1965347" cy="391328"/>
          </a:xfrm>
          <a:prstGeom prst="rect">
            <a:avLst/>
          </a:prstGeom>
        </p:spPr>
        <p:txBody>
          <a:bodyPr vert="horz" lIns="91440" tIns="45720" rIns="91440" bIns="45720" rtlCol="0">
            <a:normAutofit/>
          </a:bodyPr>
          <a:lstStyle/>
          <a:p>
            <a:pPr indent="3175" defTabSz="457200" fontAlgn="auto">
              <a:lnSpc>
                <a:spcPts val="1500"/>
              </a:lnSpc>
              <a:spcBef>
                <a:spcPct val="20000"/>
              </a:spcBef>
              <a:spcAft>
                <a:spcPts val="0"/>
              </a:spcAft>
            </a:pPr>
            <a:r>
              <a:rPr lang="en-US" sz="1600" i="0">
                <a:latin typeface="Calibri" panose="020F0502020204030204" pitchFamily="34" charset="0"/>
              </a:rPr>
              <a:t>Part 3: 5 minutes </a:t>
            </a:r>
            <a:endParaRPr lang="en-US" sz="1600" i="0" dirty="0">
              <a:latin typeface="Calibri" panose="020F0502020204030204" pitchFamily="34" charset="0"/>
            </a:endParaRPr>
          </a:p>
        </p:txBody>
      </p:sp>
      <p:grpSp>
        <p:nvGrpSpPr>
          <p:cNvPr id="50" name="Group 41"/>
          <p:cNvGrpSpPr/>
          <p:nvPr/>
        </p:nvGrpSpPr>
        <p:grpSpPr>
          <a:xfrm>
            <a:off x="2822196" y="3712314"/>
            <a:ext cx="3819547" cy="292364"/>
            <a:chOff x="4740253" y="3838596"/>
            <a:chExt cx="2159000" cy="426720"/>
          </a:xfrm>
          <a:solidFill>
            <a:schemeClr val="tx2">
              <a:lumMod val="20000"/>
              <a:lumOff val="80000"/>
            </a:schemeClr>
          </a:solidFill>
        </p:grpSpPr>
        <p:sp>
          <p:nvSpPr>
            <p:cNvPr id="51" name="Rounded Rectangle 50"/>
            <p:cNvSpPr/>
            <p:nvPr/>
          </p:nvSpPr>
          <p:spPr>
            <a:xfrm>
              <a:off x="4740253" y="3838596"/>
              <a:ext cx="2006600" cy="426720"/>
            </a:xfrm>
            <a:prstGeom prst="roundRect">
              <a:avLst>
                <a:gd name="adj" fmla="val 21429"/>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sz="1600" b="1" i="0" u="none" strike="noStrike" kern="0" cap="none" spc="0" normalizeH="0" baseline="0" noProof="0">
                  <a:ln>
                    <a:noFill/>
                  </a:ln>
                  <a:effectLst/>
                  <a:uLnTx/>
                  <a:uFillTx/>
                  <a:latin typeface="Calibri" panose="020F0502020204030204" pitchFamily="34" charset="0"/>
                </a:rPr>
                <a:t>Software Design</a:t>
              </a:r>
            </a:p>
          </p:txBody>
        </p:sp>
        <p:sp>
          <p:nvSpPr>
            <p:cNvPr id="52" name="Isosceles Triangle 51"/>
            <p:cNvSpPr/>
            <p:nvPr/>
          </p:nvSpPr>
          <p:spPr>
            <a:xfrm rot="5400000">
              <a:off x="6718738" y="3949567"/>
              <a:ext cx="150823" cy="210207"/>
            </a:xfrm>
            <a:prstGeom prst="triangle">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defRPr/>
              </a:pPr>
              <a:endParaRPr kumimoji="0" lang="en-US" sz="1600" b="1" i="0" u="none" strike="noStrike" kern="0" cap="none" spc="0" normalizeH="0" baseline="0" noProof="0">
                <a:ln>
                  <a:noFill/>
                </a:ln>
                <a:effectLst/>
                <a:uLnTx/>
                <a:uFillTx/>
                <a:latin typeface="Calibri" panose="020F0502020204030204" pitchFamily="34" charset="0"/>
              </a:endParaRPr>
            </a:p>
          </p:txBody>
        </p:sp>
      </p:grpSp>
      <p:sp>
        <p:nvSpPr>
          <p:cNvPr id="53" name="Content Placeholder 4"/>
          <p:cNvSpPr txBox="1">
            <a:spLocks/>
          </p:cNvSpPr>
          <p:nvPr/>
        </p:nvSpPr>
        <p:spPr>
          <a:xfrm>
            <a:off x="6721097" y="3805582"/>
            <a:ext cx="2118103" cy="383514"/>
          </a:xfrm>
          <a:prstGeom prst="rect">
            <a:avLst/>
          </a:prstGeom>
        </p:spPr>
        <p:txBody>
          <a:bodyPr vert="horz" lIns="91440" tIns="45720" rIns="91440" bIns="45720" rtlCol="0">
            <a:noAutofit/>
          </a:bodyPr>
          <a:lstStyle/>
          <a:p>
            <a:pPr indent="3175" defTabSz="457200" fontAlgn="auto">
              <a:lnSpc>
                <a:spcPts val="1500"/>
              </a:lnSpc>
              <a:spcBef>
                <a:spcPct val="20000"/>
              </a:spcBef>
              <a:spcAft>
                <a:spcPts val="0"/>
              </a:spcAft>
            </a:pPr>
            <a:r>
              <a:rPr lang="en-US" sz="1600" i="0" dirty="0">
                <a:latin typeface="Calibri" panose="020F0502020204030204" pitchFamily="34" charset="0"/>
              </a:rPr>
              <a:t>Part 4: </a:t>
            </a:r>
            <a:r>
              <a:rPr lang="en-US" sz="1600" i="0" dirty="0" smtClean="0">
                <a:latin typeface="Calibri" panose="020F0502020204030204" pitchFamily="34" charset="0"/>
              </a:rPr>
              <a:t>15 </a:t>
            </a:r>
            <a:r>
              <a:rPr lang="en-US" sz="1600" i="0" dirty="0">
                <a:latin typeface="Calibri" panose="020F0502020204030204" pitchFamily="34" charset="0"/>
              </a:rPr>
              <a:t>minutes </a:t>
            </a:r>
          </a:p>
        </p:txBody>
      </p:sp>
      <p:grpSp>
        <p:nvGrpSpPr>
          <p:cNvPr id="54" name="Group 42"/>
          <p:cNvGrpSpPr/>
          <p:nvPr/>
        </p:nvGrpSpPr>
        <p:grpSpPr>
          <a:xfrm>
            <a:off x="2834896" y="4299513"/>
            <a:ext cx="3819547" cy="292364"/>
            <a:chOff x="4740253" y="4412329"/>
            <a:chExt cx="2159000" cy="426720"/>
          </a:xfrm>
          <a:solidFill>
            <a:schemeClr val="tx2">
              <a:lumMod val="20000"/>
              <a:lumOff val="80000"/>
            </a:schemeClr>
          </a:solidFill>
        </p:grpSpPr>
        <p:sp>
          <p:nvSpPr>
            <p:cNvPr id="55" name="Rounded Rectangle 54"/>
            <p:cNvSpPr/>
            <p:nvPr/>
          </p:nvSpPr>
          <p:spPr>
            <a:xfrm>
              <a:off x="4740253" y="4412329"/>
              <a:ext cx="2006600" cy="426720"/>
            </a:xfrm>
            <a:prstGeom prst="roundRect">
              <a:avLst>
                <a:gd name="adj" fmla="val 21429"/>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sz="1600" b="1" i="0" u="none" strike="noStrike" kern="0" cap="none" spc="0" normalizeH="0" baseline="0" noProof="0">
                  <a:ln>
                    <a:noFill/>
                  </a:ln>
                  <a:effectLst/>
                  <a:uLnTx/>
                  <a:uFillTx/>
                  <a:latin typeface="Calibri" panose="020F0502020204030204" pitchFamily="34" charset="0"/>
                </a:rPr>
                <a:t>Testing</a:t>
              </a:r>
            </a:p>
          </p:txBody>
        </p:sp>
        <p:sp>
          <p:nvSpPr>
            <p:cNvPr id="56" name="Isosceles Triangle 55"/>
            <p:cNvSpPr/>
            <p:nvPr/>
          </p:nvSpPr>
          <p:spPr>
            <a:xfrm rot="5400000">
              <a:off x="6718738" y="4533460"/>
              <a:ext cx="150823" cy="210207"/>
            </a:xfrm>
            <a:prstGeom prst="triangle">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defRPr/>
              </a:pPr>
              <a:endParaRPr kumimoji="0" lang="en-US" sz="1600" b="1" i="0" u="none" strike="noStrike" kern="0" cap="none" spc="0" normalizeH="0" baseline="0" noProof="0">
                <a:ln>
                  <a:noFill/>
                </a:ln>
                <a:effectLst/>
                <a:uLnTx/>
                <a:uFillTx/>
                <a:latin typeface="Calibri" panose="020F0502020204030204" pitchFamily="34" charset="0"/>
              </a:endParaRPr>
            </a:p>
          </p:txBody>
        </p:sp>
      </p:grpSp>
      <p:grpSp>
        <p:nvGrpSpPr>
          <p:cNvPr id="57" name="Group 43"/>
          <p:cNvGrpSpPr/>
          <p:nvPr/>
        </p:nvGrpSpPr>
        <p:grpSpPr>
          <a:xfrm>
            <a:off x="2822196" y="4886712"/>
            <a:ext cx="3819547" cy="292364"/>
            <a:chOff x="4740253" y="4978136"/>
            <a:chExt cx="2159000" cy="426720"/>
          </a:xfrm>
          <a:solidFill>
            <a:schemeClr val="tx2">
              <a:lumMod val="20000"/>
              <a:lumOff val="80000"/>
            </a:schemeClr>
          </a:solidFill>
        </p:grpSpPr>
        <p:sp>
          <p:nvSpPr>
            <p:cNvPr id="58" name="Rounded Rectangle 57"/>
            <p:cNvSpPr/>
            <p:nvPr/>
          </p:nvSpPr>
          <p:spPr>
            <a:xfrm>
              <a:off x="4740253" y="4978136"/>
              <a:ext cx="2006600" cy="426720"/>
            </a:xfrm>
            <a:prstGeom prst="roundRect">
              <a:avLst>
                <a:gd name="adj" fmla="val 21429"/>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sz="1600" b="1" i="0" u="none" strike="noStrike" kern="0" cap="none" spc="0" normalizeH="0" baseline="0" noProof="0">
                  <a:ln>
                    <a:noFill/>
                  </a:ln>
                  <a:effectLst/>
                  <a:uLnTx/>
                  <a:uFillTx/>
                  <a:latin typeface="Calibri" panose="020F0502020204030204" pitchFamily="34" charset="0"/>
                </a:rPr>
                <a:t>Lesson Learned</a:t>
              </a:r>
            </a:p>
          </p:txBody>
        </p:sp>
        <p:sp>
          <p:nvSpPr>
            <p:cNvPr id="59" name="Isosceles Triangle 58"/>
            <p:cNvSpPr/>
            <p:nvPr/>
          </p:nvSpPr>
          <p:spPr>
            <a:xfrm rot="5400000">
              <a:off x="6718738" y="5078947"/>
              <a:ext cx="150823" cy="210207"/>
            </a:xfrm>
            <a:prstGeom prst="triangle">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defRPr/>
              </a:pPr>
              <a:endParaRPr kumimoji="0" lang="en-US" sz="1600" b="1" i="0" u="none" strike="noStrike" kern="0" cap="none" spc="0" normalizeH="0" baseline="0" noProof="0">
                <a:ln>
                  <a:noFill/>
                </a:ln>
                <a:effectLst/>
                <a:uLnTx/>
                <a:uFillTx/>
                <a:latin typeface="Calibri" panose="020F0502020204030204" pitchFamily="34" charset="0"/>
              </a:endParaRPr>
            </a:p>
          </p:txBody>
        </p:sp>
      </p:grpSp>
      <p:sp>
        <p:nvSpPr>
          <p:cNvPr id="60" name="Content Placeholder 4"/>
          <p:cNvSpPr txBox="1">
            <a:spLocks/>
          </p:cNvSpPr>
          <p:nvPr/>
        </p:nvSpPr>
        <p:spPr>
          <a:xfrm>
            <a:off x="6721090" y="4882078"/>
            <a:ext cx="1788500" cy="361301"/>
          </a:xfrm>
          <a:prstGeom prst="rect">
            <a:avLst/>
          </a:prstGeom>
        </p:spPr>
        <p:txBody>
          <a:bodyPr vert="horz" lIns="91440" tIns="45720" rIns="91440" bIns="45720" rtlCol="0">
            <a:normAutofit/>
          </a:bodyPr>
          <a:lstStyle/>
          <a:p>
            <a:pPr indent="3175" defTabSz="457200" fontAlgn="auto">
              <a:lnSpc>
                <a:spcPts val="1500"/>
              </a:lnSpc>
              <a:spcBef>
                <a:spcPct val="20000"/>
              </a:spcBef>
              <a:spcAft>
                <a:spcPts val="0"/>
              </a:spcAft>
            </a:pPr>
            <a:r>
              <a:rPr lang="en-US" sz="1600" i="0">
                <a:latin typeface="Calibri" panose="020F0502020204030204" pitchFamily="34" charset="0"/>
              </a:rPr>
              <a:t>Part 6: 1 minute </a:t>
            </a:r>
            <a:endParaRPr lang="en-US" sz="1600" i="0" dirty="0">
              <a:latin typeface="Calibri" panose="020F0502020204030204" pitchFamily="34" charset="0"/>
            </a:endParaRPr>
          </a:p>
        </p:txBody>
      </p:sp>
      <p:sp>
        <p:nvSpPr>
          <p:cNvPr id="61" name="Content Placeholder 4"/>
          <p:cNvSpPr txBox="1">
            <a:spLocks/>
          </p:cNvSpPr>
          <p:nvPr/>
        </p:nvSpPr>
        <p:spPr>
          <a:xfrm>
            <a:off x="6721090" y="2554771"/>
            <a:ext cx="1788500" cy="387357"/>
          </a:xfrm>
          <a:prstGeom prst="rect">
            <a:avLst/>
          </a:prstGeom>
        </p:spPr>
        <p:txBody>
          <a:bodyPr vert="horz" lIns="91440" tIns="45720" rIns="91440" bIns="45720" rtlCol="0">
            <a:normAutofit/>
          </a:bodyPr>
          <a:lstStyle/>
          <a:p>
            <a:pPr indent="3175" defTabSz="457200" fontAlgn="auto">
              <a:lnSpc>
                <a:spcPts val="1500"/>
              </a:lnSpc>
              <a:spcBef>
                <a:spcPct val="20000"/>
              </a:spcBef>
              <a:spcAft>
                <a:spcPts val="0"/>
              </a:spcAft>
            </a:pPr>
            <a:r>
              <a:rPr lang="en-US" sz="1600" i="0">
                <a:latin typeface="Calibri" panose="020F0502020204030204" pitchFamily="34" charset="0"/>
              </a:rPr>
              <a:t>Part 2: 5 minutes </a:t>
            </a:r>
            <a:endParaRPr lang="en-US" sz="1600" i="0" dirty="0">
              <a:latin typeface="Calibri" panose="020F0502020204030204" pitchFamily="34" charset="0"/>
            </a:endParaRPr>
          </a:p>
        </p:txBody>
      </p:sp>
      <p:sp>
        <p:nvSpPr>
          <p:cNvPr id="62" name="Content Placeholder 4"/>
          <p:cNvSpPr txBox="1">
            <a:spLocks/>
          </p:cNvSpPr>
          <p:nvPr/>
        </p:nvSpPr>
        <p:spPr>
          <a:xfrm>
            <a:off x="6721092" y="4347752"/>
            <a:ext cx="1788500" cy="399401"/>
          </a:xfrm>
          <a:prstGeom prst="rect">
            <a:avLst/>
          </a:prstGeom>
        </p:spPr>
        <p:txBody>
          <a:bodyPr vert="horz" lIns="91440" tIns="45720" rIns="91440" bIns="45720" rtlCol="0">
            <a:normAutofit/>
          </a:bodyPr>
          <a:lstStyle/>
          <a:p>
            <a:pPr indent="3175" defTabSz="457200" fontAlgn="auto">
              <a:lnSpc>
                <a:spcPts val="1500"/>
              </a:lnSpc>
              <a:spcBef>
                <a:spcPct val="20000"/>
              </a:spcBef>
              <a:spcAft>
                <a:spcPts val="0"/>
              </a:spcAft>
            </a:pPr>
            <a:r>
              <a:rPr lang="en-US" sz="1600" i="0" dirty="0">
                <a:latin typeface="Calibri" panose="020F0502020204030204" pitchFamily="34" charset="0"/>
              </a:rPr>
              <a:t>Part 5: </a:t>
            </a:r>
            <a:r>
              <a:rPr lang="en-US" sz="1600" i="0" dirty="0" smtClean="0">
                <a:latin typeface="Calibri" panose="020F0502020204030204" pitchFamily="34" charset="0"/>
              </a:rPr>
              <a:t>2 minutes </a:t>
            </a:r>
            <a:endParaRPr lang="en-US" sz="1600" i="0" dirty="0">
              <a:latin typeface="Calibri" panose="020F0502020204030204" pitchFamily="34" charset="0"/>
            </a:endParaRPr>
          </a:p>
        </p:txBody>
      </p:sp>
      <p:grpSp>
        <p:nvGrpSpPr>
          <p:cNvPr id="63" name="Group 43"/>
          <p:cNvGrpSpPr/>
          <p:nvPr/>
        </p:nvGrpSpPr>
        <p:grpSpPr>
          <a:xfrm>
            <a:off x="2834896" y="5473911"/>
            <a:ext cx="3819547" cy="292364"/>
            <a:chOff x="4740253" y="4978136"/>
            <a:chExt cx="2159000" cy="426720"/>
          </a:xfrm>
          <a:solidFill>
            <a:schemeClr val="tx2">
              <a:lumMod val="20000"/>
              <a:lumOff val="80000"/>
            </a:schemeClr>
          </a:solidFill>
        </p:grpSpPr>
        <p:sp>
          <p:nvSpPr>
            <p:cNvPr id="64" name="Rounded Rectangle 63"/>
            <p:cNvSpPr/>
            <p:nvPr/>
          </p:nvSpPr>
          <p:spPr>
            <a:xfrm>
              <a:off x="4740253" y="4978136"/>
              <a:ext cx="2006600" cy="426720"/>
            </a:xfrm>
            <a:prstGeom prst="roundRect">
              <a:avLst>
                <a:gd name="adj" fmla="val 21429"/>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sz="1600" b="1" i="0" u="none" strike="noStrike" kern="0" cap="none" spc="0" normalizeH="0" baseline="0" noProof="0">
                  <a:ln>
                    <a:noFill/>
                  </a:ln>
                  <a:effectLst/>
                  <a:uLnTx/>
                  <a:uFillTx/>
                  <a:latin typeface="Calibri" panose="020F0502020204030204" pitchFamily="34" charset="0"/>
                </a:rPr>
                <a:t>Demo</a:t>
              </a:r>
            </a:p>
          </p:txBody>
        </p:sp>
        <p:sp>
          <p:nvSpPr>
            <p:cNvPr id="65" name="Isosceles Triangle 64"/>
            <p:cNvSpPr/>
            <p:nvPr/>
          </p:nvSpPr>
          <p:spPr>
            <a:xfrm rot="5400000">
              <a:off x="6718738" y="5078947"/>
              <a:ext cx="150823" cy="210207"/>
            </a:xfrm>
            <a:prstGeom prst="triangle">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defRPr/>
              </a:pPr>
              <a:endParaRPr kumimoji="0" lang="en-US" sz="1600" b="1" i="0" u="none" strike="noStrike" kern="0" cap="none" spc="0" normalizeH="0" baseline="0" noProof="0">
                <a:ln>
                  <a:noFill/>
                </a:ln>
                <a:effectLst/>
                <a:uLnTx/>
                <a:uFillTx/>
                <a:latin typeface="Calibri" panose="020F0502020204030204" pitchFamily="34" charset="0"/>
              </a:endParaRPr>
            </a:p>
          </p:txBody>
        </p:sp>
      </p:grpSp>
      <p:sp>
        <p:nvSpPr>
          <p:cNvPr id="66" name="Content Placeholder 4"/>
          <p:cNvSpPr txBox="1">
            <a:spLocks/>
          </p:cNvSpPr>
          <p:nvPr/>
        </p:nvSpPr>
        <p:spPr>
          <a:xfrm>
            <a:off x="6733790" y="5542228"/>
            <a:ext cx="1952646" cy="292364"/>
          </a:xfrm>
          <a:prstGeom prst="rect">
            <a:avLst/>
          </a:prstGeom>
        </p:spPr>
        <p:txBody>
          <a:bodyPr vert="horz" lIns="91440" tIns="45720" rIns="91440" bIns="45720" rtlCol="0">
            <a:normAutofit/>
          </a:bodyPr>
          <a:lstStyle/>
          <a:p>
            <a:pPr indent="3175" defTabSz="457200" fontAlgn="auto">
              <a:lnSpc>
                <a:spcPts val="1500"/>
              </a:lnSpc>
              <a:spcBef>
                <a:spcPct val="20000"/>
              </a:spcBef>
              <a:spcAft>
                <a:spcPts val="0"/>
              </a:spcAft>
            </a:pPr>
            <a:r>
              <a:rPr lang="en-US" sz="1600" i="0">
                <a:latin typeface="Calibri" panose="020F0502020204030204" pitchFamily="34" charset="0"/>
              </a:rPr>
              <a:t>Part 7: 30 minutes </a:t>
            </a:r>
            <a:endParaRPr lang="en-US" sz="1600" i="0" dirty="0">
              <a:latin typeface="Calibri" panose="020F0502020204030204" pitchFamily="34" charset="0"/>
            </a:endParaRPr>
          </a:p>
        </p:txBody>
      </p:sp>
      <p:grpSp>
        <p:nvGrpSpPr>
          <p:cNvPr id="67" name="Group 66"/>
          <p:cNvGrpSpPr/>
          <p:nvPr/>
        </p:nvGrpSpPr>
        <p:grpSpPr>
          <a:xfrm>
            <a:off x="2847596" y="6061108"/>
            <a:ext cx="3819547" cy="292364"/>
            <a:chOff x="4740253" y="4978136"/>
            <a:chExt cx="2159000" cy="426720"/>
          </a:xfrm>
          <a:solidFill>
            <a:schemeClr val="tx2">
              <a:lumMod val="20000"/>
              <a:lumOff val="80000"/>
            </a:schemeClr>
          </a:solidFill>
        </p:grpSpPr>
        <p:sp>
          <p:nvSpPr>
            <p:cNvPr id="68" name="Rounded Rectangle 67"/>
            <p:cNvSpPr/>
            <p:nvPr/>
          </p:nvSpPr>
          <p:spPr>
            <a:xfrm>
              <a:off x="4740253" y="4978136"/>
              <a:ext cx="2006600" cy="426720"/>
            </a:xfrm>
            <a:prstGeom prst="roundRect">
              <a:avLst>
                <a:gd name="adj" fmla="val 21429"/>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tab pos="401636" algn="l"/>
                </a:tabLst>
                <a:defRPr/>
              </a:pPr>
              <a:r>
                <a:rPr kumimoji="0" lang="en-US" sz="1600" b="1" i="0" u="none" strike="noStrike" kern="0" cap="none" spc="0" normalizeH="0" baseline="0" noProof="0">
                  <a:ln>
                    <a:noFill/>
                  </a:ln>
                  <a:effectLst/>
                  <a:uLnTx/>
                  <a:uFillTx/>
                  <a:latin typeface="Calibri" panose="020F0502020204030204" pitchFamily="34" charset="0"/>
                </a:rPr>
                <a:t>Q&amp;A</a:t>
              </a:r>
            </a:p>
          </p:txBody>
        </p:sp>
        <p:sp>
          <p:nvSpPr>
            <p:cNvPr id="69" name="Isosceles Triangle 68"/>
            <p:cNvSpPr/>
            <p:nvPr/>
          </p:nvSpPr>
          <p:spPr>
            <a:xfrm rot="5400000">
              <a:off x="6718738" y="5078947"/>
              <a:ext cx="150823" cy="210207"/>
            </a:xfrm>
            <a:prstGeom prst="triangle">
              <a:avLst/>
            </a:prstGeom>
            <a:grpFill/>
            <a:ln w="9525" cap="flat" cmpd="sng" algn="ctr">
              <a:noFill/>
              <a:prstDash val="solid"/>
            </a:ln>
            <a:effectLst/>
          </p:spPr>
          <p:txBody>
            <a:bodyPr rtlCol="0" anchor="ctr"/>
            <a:lstStyle/>
            <a:p>
              <a:pPr marL="0" marR="0" lvl="0" indent="0" algn="ctr" defTabSz="457200" eaLnBrk="1" fontAlgn="auto" latinLnBrk="0" hangingPunct="1">
                <a:lnSpc>
                  <a:spcPts val="1500"/>
                </a:lnSpc>
                <a:spcBef>
                  <a:spcPts val="0"/>
                </a:spcBef>
                <a:spcAft>
                  <a:spcPts val="0"/>
                </a:spcAft>
                <a:buClrTx/>
                <a:buSzTx/>
                <a:buFontTx/>
                <a:buNone/>
                <a:tabLst/>
                <a:defRPr/>
              </a:pPr>
              <a:endParaRPr kumimoji="0" lang="en-US" sz="1600" b="1" i="0" u="none" strike="noStrike" kern="0" cap="none" spc="0" normalizeH="0" baseline="0" noProof="0">
                <a:ln>
                  <a:noFill/>
                </a:ln>
                <a:effectLst/>
                <a:uLnTx/>
                <a:uFillTx/>
                <a:latin typeface="Calibri" panose="020F0502020204030204" pitchFamily="34" charset="0"/>
              </a:endParaRPr>
            </a:p>
          </p:txBody>
        </p:sp>
      </p:grpSp>
      <p:sp>
        <p:nvSpPr>
          <p:cNvPr id="70" name="Content Placeholder 4"/>
          <p:cNvSpPr txBox="1">
            <a:spLocks/>
          </p:cNvSpPr>
          <p:nvPr/>
        </p:nvSpPr>
        <p:spPr>
          <a:xfrm>
            <a:off x="6746490" y="6107674"/>
            <a:ext cx="1775800" cy="292364"/>
          </a:xfrm>
          <a:prstGeom prst="rect">
            <a:avLst/>
          </a:prstGeom>
        </p:spPr>
        <p:txBody>
          <a:bodyPr vert="horz" lIns="91440" tIns="45720" rIns="91440" bIns="45720" rtlCol="0">
            <a:normAutofit/>
          </a:bodyPr>
          <a:lstStyle/>
          <a:p>
            <a:pPr indent="3175" defTabSz="457200" fontAlgn="auto">
              <a:lnSpc>
                <a:spcPts val="1500"/>
              </a:lnSpc>
              <a:spcBef>
                <a:spcPct val="20000"/>
              </a:spcBef>
              <a:spcAft>
                <a:spcPts val="0"/>
              </a:spcAft>
            </a:pPr>
            <a:r>
              <a:rPr lang="en-US" sz="1600" i="0">
                <a:latin typeface="Calibri" panose="020F0502020204030204" pitchFamily="34" charset="0"/>
              </a:rPr>
              <a:t>Part 8: 30 minutes </a:t>
            </a:r>
            <a:endParaRPr lang="en-US" sz="1600" i="0" dirty="0">
              <a:latin typeface="Calibri" panose="020F0502020204030204" pitchFamily="34" charset="0"/>
            </a:endParaRPr>
          </a:p>
        </p:txBody>
      </p:sp>
      <p:sp>
        <p:nvSpPr>
          <p:cNvPr id="71" name="Slide Number Placeholder 38"/>
          <p:cNvSpPr txBox="1">
            <a:spLocks/>
          </p:cNvSpPr>
          <p:nvPr/>
        </p:nvSpPr>
        <p:spPr>
          <a:xfrm>
            <a:off x="6766560" y="6356361"/>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pPr>
            <a:fld id="{2B3BF674-2183-A94D-A5BD-DC960E4E6BEC}" type="slidenum">
              <a:rPr lang="en-US" sz="1600" i="0" smtClean="0">
                <a:solidFill>
                  <a:schemeClr val="tx1"/>
                </a:solidFill>
                <a:latin typeface="Calibri" panose="020F0502020204030204" pitchFamily="34" charset="0"/>
              </a:rPr>
              <a:pPr fontAlgn="auto">
                <a:spcBef>
                  <a:spcPts val="0"/>
                </a:spcBef>
                <a:spcAft>
                  <a:spcPts val="0"/>
                </a:spcAft>
              </a:pPr>
              <a:t>3</a:t>
            </a:fld>
            <a:endParaRPr lang="en-US" sz="1600" i="0">
              <a:solidFill>
                <a:schemeClr val="tx1"/>
              </a:solidFill>
              <a:latin typeface="Calibri" panose="020F0502020204030204" pitchFamily="34" charset="0"/>
            </a:endParaRPr>
          </a:p>
        </p:txBody>
      </p:sp>
    </p:spTree>
    <p:extLst>
      <p:ext uri="{BB962C8B-B14F-4D97-AF65-F5344CB8AC3E}">
        <p14:creationId xmlns:p14="http://schemas.microsoft.com/office/powerpoint/2010/main" val="33700456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177692" y="2286000"/>
            <a:ext cx="2032108"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Add content</a:t>
            </a:r>
            <a:endParaRPr lang="en-US" sz="2000" b="1" i="0" dirty="0">
              <a:latin typeface="Calibri" panose="020F0502020204030204" pitchFamily="34" charset="0"/>
            </a:endParaRPr>
          </a:p>
        </p:txBody>
      </p:sp>
      <p:sp>
        <p:nvSpPr>
          <p:cNvPr id="11" name="Rounded Rectangle 10"/>
          <p:cNvSpPr/>
          <p:nvPr/>
        </p:nvSpPr>
        <p:spPr bwMode="auto">
          <a:xfrm>
            <a:off x="150861" y="3407298"/>
            <a:ext cx="2058939"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Update content</a:t>
            </a:r>
            <a:endParaRPr lang="en-US" sz="2000" b="1" i="0" dirty="0">
              <a:latin typeface="Calibri" panose="020F0502020204030204" pitchFamily="34" charset="0"/>
            </a:endParaRPr>
          </a:p>
        </p:txBody>
      </p:sp>
      <p:sp>
        <p:nvSpPr>
          <p:cNvPr id="12" name="Rounded Rectangle 11"/>
          <p:cNvSpPr/>
          <p:nvPr/>
        </p:nvSpPr>
        <p:spPr bwMode="auto">
          <a:xfrm>
            <a:off x="150861" y="4528596"/>
            <a:ext cx="2058939"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Delete content</a:t>
            </a:r>
            <a:endParaRPr lang="en-US" sz="2000" b="1" i="0" dirty="0">
              <a:latin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1465048"/>
            <a:ext cx="6065950" cy="2385990"/>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4028792"/>
            <a:ext cx="4267200" cy="2524408"/>
          </a:xfrm>
          <a:prstGeom prst="rect">
            <a:avLst/>
          </a:prstGeom>
          <a:ln>
            <a:noFill/>
          </a:ln>
          <a:effectLst>
            <a:outerShdw blurRad="292100" dist="139700" dir="2700000" algn="tl" rotWithShape="0">
              <a:srgbClr val="333333">
                <a:alpha val="65000"/>
              </a:srgbClr>
            </a:outerShdw>
          </a:effectLst>
        </p:spPr>
      </p:pic>
      <p:sp>
        <p:nvSpPr>
          <p:cNvPr id="9" name="Title 1"/>
          <p:cNvSpPr>
            <a:spLocks noGrp="1"/>
          </p:cNvSpPr>
          <p:nvPr>
            <p:ph type="title"/>
          </p:nvPr>
        </p:nvSpPr>
        <p:spPr>
          <a:xfrm>
            <a:off x="761999" y="103355"/>
            <a:ext cx="7696200" cy="658645"/>
          </a:xfrm>
        </p:spPr>
        <p:txBody>
          <a:bodyPr/>
          <a:lstStyle/>
          <a:p>
            <a:r>
              <a:rPr lang="en-US" sz="3200" dirty="0" smtClean="0"/>
              <a:t>Registered User: Destination</a:t>
            </a:r>
            <a:endParaRPr lang="en-US" sz="3200" dirty="0"/>
          </a:p>
        </p:txBody>
      </p:sp>
    </p:spTree>
    <p:extLst>
      <p:ext uri="{BB962C8B-B14F-4D97-AF65-F5344CB8AC3E}">
        <p14:creationId xmlns:p14="http://schemas.microsoft.com/office/powerpoint/2010/main" val="36899410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93798" y="3756698"/>
            <a:ext cx="2362200"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Search Place</a:t>
            </a:r>
          </a:p>
        </p:txBody>
      </p:sp>
      <p:sp>
        <p:nvSpPr>
          <p:cNvPr id="11" name="Rounded Rectangle 10"/>
          <p:cNvSpPr/>
          <p:nvPr/>
        </p:nvSpPr>
        <p:spPr bwMode="auto">
          <a:xfrm>
            <a:off x="293798" y="4530147"/>
            <a:ext cx="2362200"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Search User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565053"/>
            <a:ext cx="3266667" cy="400000"/>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128522"/>
            <a:ext cx="4876800" cy="1726867"/>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4283125"/>
            <a:ext cx="3219450" cy="371475"/>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4725" y="4660621"/>
            <a:ext cx="4943474" cy="1750476"/>
          </a:xfrm>
          <a:prstGeom prst="rect">
            <a:avLst/>
          </a:prstGeom>
          <a:ln>
            <a:noFill/>
          </a:ln>
          <a:effectLst>
            <a:outerShdw blurRad="292100" dist="139700" dir="2700000" algn="tl" rotWithShape="0">
              <a:srgbClr val="333333">
                <a:alpha val="65000"/>
              </a:srgbClr>
            </a:outerShdw>
          </a:effectLst>
        </p:spPr>
      </p:pic>
      <p:sp>
        <p:nvSpPr>
          <p:cNvPr id="18" name="Rounded Rectangle 17"/>
          <p:cNvSpPr/>
          <p:nvPr/>
        </p:nvSpPr>
        <p:spPr bwMode="auto">
          <a:xfrm>
            <a:off x="315395" y="5303596"/>
            <a:ext cx="2340603"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General Search</a:t>
            </a:r>
            <a:endParaRPr lang="en-US" dirty="0">
              <a:solidFill>
                <a:schemeClr val="bg1"/>
              </a:solidFill>
              <a:latin typeface="+mj-lt"/>
            </a:endParaRPr>
          </a:p>
        </p:txBody>
      </p:sp>
      <p:sp>
        <p:nvSpPr>
          <p:cNvPr id="13" name="Title 1"/>
          <p:cNvSpPr>
            <a:spLocks noGrp="1"/>
          </p:cNvSpPr>
          <p:nvPr>
            <p:ph type="title"/>
          </p:nvPr>
        </p:nvSpPr>
        <p:spPr>
          <a:xfrm>
            <a:off x="321094" y="52749"/>
            <a:ext cx="7696200" cy="629398"/>
          </a:xfrm>
        </p:spPr>
        <p:txBody>
          <a:bodyPr/>
          <a:lstStyle/>
          <a:p>
            <a:r>
              <a:rPr lang="en-US" sz="3200" dirty="0" smtClean="0"/>
              <a:t>Registered User, Guest: Search</a:t>
            </a:r>
            <a:endParaRPr lang="en-US" sz="3200" dirty="0"/>
          </a:p>
        </p:txBody>
      </p:sp>
      <p:sp>
        <p:nvSpPr>
          <p:cNvPr id="12" name="Rounded Rectangle 11"/>
          <p:cNvSpPr/>
          <p:nvPr/>
        </p:nvSpPr>
        <p:spPr bwMode="auto">
          <a:xfrm>
            <a:off x="327905" y="2209800"/>
            <a:ext cx="2362200"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Search Journey</a:t>
            </a:r>
          </a:p>
        </p:txBody>
      </p:sp>
      <p:sp>
        <p:nvSpPr>
          <p:cNvPr id="14" name="Rounded Rectangle 13"/>
          <p:cNvSpPr/>
          <p:nvPr/>
        </p:nvSpPr>
        <p:spPr bwMode="auto">
          <a:xfrm>
            <a:off x="327905" y="2983249"/>
            <a:ext cx="2349690"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Search Destination</a:t>
            </a:r>
          </a:p>
        </p:txBody>
      </p:sp>
    </p:spTree>
    <p:extLst>
      <p:ext uri="{BB962C8B-B14F-4D97-AF65-F5344CB8AC3E}">
        <p14:creationId xmlns:p14="http://schemas.microsoft.com/office/powerpoint/2010/main" val="29961294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33892" y="5312326"/>
            <a:ext cx="2422106"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a:latin typeface="Calibri" panose="020F0502020204030204" pitchFamily="34" charset="0"/>
              </a:rPr>
              <a:t>General Search</a:t>
            </a:r>
          </a:p>
        </p:txBody>
      </p:sp>
      <p:sp>
        <p:nvSpPr>
          <p:cNvPr id="16" name="Rounded Rectangle 15"/>
          <p:cNvSpPr/>
          <p:nvPr/>
        </p:nvSpPr>
        <p:spPr bwMode="auto">
          <a:xfrm>
            <a:off x="233892" y="2983249"/>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Search Destination</a:t>
            </a:r>
          </a:p>
        </p:txBody>
      </p:sp>
      <p:sp>
        <p:nvSpPr>
          <p:cNvPr id="17" name="Rounded Rectangle 16"/>
          <p:cNvSpPr/>
          <p:nvPr/>
        </p:nvSpPr>
        <p:spPr bwMode="auto">
          <a:xfrm>
            <a:off x="206596" y="2209800"/>
            <a:ext cx="2449402"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Search Journey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3174558"/>
            <a:ext cx="5829300" cy="2095500"/>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2455917"/>
            <a:ext cx="3267075" cy="400050"/>
          </a:xfrm>
          <a:prstGeom prst="rect">
            <a:avLst/>
          </a:prstGeom>
          <a:ln>
            <a:noFill/>
          </a:ln>
          <a:effectLst>
            <a:outerShdw blurRad="292100" dist="139700" dir="2700000" algn="tl" rotWithShape="0">
              <a:srgbClr val="333333">
                <a:alpha val="65000"/>
              </a:srgbClr>
            </a:outerShdw>
          </a:effectLst>
        </p:spPr>
      </p:pic>
      <p:sp>
        <p:nvSpPr>
          <p:cNvPr id="15" name="Rounded Rectangle 14"/>
          <p:cNvSpPr/>
          <p:nvPr/>
        </p:nvSpPr>
        <p:spPr bwMode="auto">
          <a:xfrm>
            <a:off x="233892" y="3761063"/>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Search </a:t>
            </a:r>
            <a:r>
              <a:rPr lang="en-US" dirty="0" smtClean="0">
                <a:solidFill>
                  <a:schemeClr val="bg1"/>
                </a:solidFill>
                <a:latin typeface="+mj-lt"/>
              </a:rPr>
              <a:t>Place</a:t>
            </a:r>
            <a:endParaRPr lang="en-US" dirty="0">
              <a:solidFill>
                <a:schemeClr val="bg1"/>
              </a:solidFill>
              <a:latin typeface="+mj-lt"/>
            </a:endParaRPr>
          </a:p>
        </p:txBody>
      </p:sp>
      <p:sp>
        <p:nvSpPr>
          <p:cNvPr id="19" name="Rounded Rectangle 18"/>
          <p:cNvSpPr/>
          <p:nvPr/>
        </p:nvSpPr>
        <p:spPr bwMode="auto">
          <a:xfrm>
            <a:off x="236166" y="4538877"/>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Search </a:t>
            </a:r>
            <a:r>
              <a:rPr lang="en-US" dirty="0" smtClean="0">
                <a:solidFill>
                  <a:schemeClr val="bg1"/>
                </a:solidFill>
                <a:latin typeface="+mj-lt"/>
              </a:rPr>
              <a:t>User</a:t>
            </a:r>
            <a:endParaRPr lang="en-US" dirty="0">
              <a:solidFill>
                <a:schemeClr val="bg1"/>
              </a:solidFill>
              <a:latin typeface="+mj-lt"/>
            </a:endParaRPr>
          </a:p>
        </p:txBody>
      </p:sp>
      <p:sp>
        <p:nvSpPr>
          <p:cNvPr id="11" name="Title 1"/>
          <p:cNvSpPr>
            <a:spLocks noGrp="1"/>
          </p:cNvSpPr>
          <p:nvPr>
            <p:ph type="title"/>
          </p:nvPr>
        </p:nvSpPr>
        <p:spPr>
          <a:xfrm>
            <a:off x="321094" y="52749"/>
            <a:ext cx="7696200" cy="629398"/>
          </a:xfrm>
        </p:spPr>
        <p:txBody>
          <a:bodyPr/>
          <a:lstStyle/>
          <a:p>
            <a:r>
              <a:rPr lang="en-US" sz="3200" dirty="0" smtClean="0"/>
              <a:t>Registered User, Guest: Search</a:t>
            </a:r>
            <a:endParaRPr lang="en-US" sz="3200" dirty="0"/>
          </a:p>
        </p:txBody>
      </p:sp>
    </p:spTree>
    <p:extLst>
      <p:ext uri="{BB962C8B-B14F-4D97-AF65-F5344CB8AC3E}">
        <p14:creationId xmlns:p14="http://schemas.microsoft.com/office/powerpoint/2010/main" val="22001460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03355"/>
            <a:ext cx="7696200" cy="580609"/>
          </a:xfrm>
        </p:spPr>
        <p:txBody>
          <a:bodyPr/>
          <a:lstStyle/>
          <a:p>
            <a:r>
              <a:rPr lang="en-US" sz="3200" dirty="0" smtClean="0"/>
              <a:t>Registered User: Friend</a:t>
            </a:r>
            <a:endParaRPr lang="en-US" sz="3200" dirty="0"/>
          </a:p>
        </p:txBody>
      </p:sp>
      <p:sp>
        <p:nvSpPr>
          <p:cNvPr id="15" name="Rounded Rectangle 14"/>
          <p:cNvSpPr/>
          <p:nvPr/>
        </p:nvSpPr>
        <p:spPr bwMode="auto">
          <a:xfrm>
            <a:off x="152400" y="1676400"/>
            <a:ext cx="2422106"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Add Friend</a:t>
            </a:r>
            <a:endParaRPr lang="en-US" sz="2000" b="1" i="0" dirty="0">
              <a:latin typeface="Calibri" panose="020F0502020204030204" pitchFamily="34" charset="0"/>
            </a:endParaRPr>
          </a:p>
        </p:txBody>
      </p:sp>
      <p:sp>
        <p:nvSpPr>
          <p:cNvPr id="18" name="Rounded Rectangle 17"/>
          <p:cNvSpPr/>
          <p:nvPr/>
        </p:nvSpPr>
        <p:spPr bwMode="auto">
          <a:xfrm>
            <a:off x="173399" y="3926304"/>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Update information</a:t>
            </a:r>
            <a:endParaRPr lang="en-US" dirty="0">
              <a:solidFill>
                <a:schemeClr val="bg1"/>
              </a:solidFill>
              <a:latin typeface="+mj-lt"/>
            </a:endParaRPr>
          </a:p>
        </p:txBody>
      </p:sp>
      <p:sp>
        <p:nvSpPr>
          <p:cNvPr id="19" name="Rounded Rectangle 18"/>
          <p:cNvSpPr/>
          <p:nvPr/>
        </p:nvSpPr>
        <p:spPr bwMode="auto">
          <a:xfrm>
            <a:off x="138448" y="4706762"/>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Change cover photo</a:t>
            </a:r>
            <a:endParaRPr lang="en-US" dirty="0">
              <a:solidFill>
                <a:schemeClr val="bg1"/>
              </a:solidFill>
              <a:latin typeface="+mj-lt"/>
            </a:endParaRPr>
          </a:p>
        </p:txBody>
      </p:sp>
      <p:sp>
        <p:nvSpPr>
          <p:cNvPr id="22" name="Rounded Rectangle 21"/>
          <p:cNvSpPr/>
          <p:nvPr/>
        </p:nvSpPr>
        <p:spPr bwMode="auto">
          <a:xfrm>
            <a:off x="152400" y="3145846"/>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View personal page</a:t>
            </a:r>
            <a:endParaRPr lang="en-US" dirty="0">
              <a:solidFill>
                <a:schemeClr val="bg1"/>
              </a:solidFill>
              <a:latin typeface="+mj-lt"/>
            </a:endParaRPr>
          </a:p>
        </p:txBody>
      </p:sp>
      <p:sp>
        <p:nvSpPr>
          <p:cNvPr id="11" name="Rounded Rectangle 10"/>
          <p:cNvSpPr/>
          <p:nvPr/>
        </p:nvSpPr>
        <p:spPr bwMode="auto">
          <a:xfrm>
            <a:off x="173399" y="2408440"/>
            <a:ext cx="2422106"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Remove a friend</a:t>
            </a:r>
            <a:endParaRPr lang="en-US" sz="2000" b="1" i="0" dirty="0">
              <a:latin typeface="Calibri" panose="020F0502020204030204" pitchFamily="34" charset="0"/>
            </a:endParaRPr>
          </a:p>
        </p:txBody>
      </p:sp>
      <p:sp>
        <p:nvSpPr>
          <p:cNvPr id="14" name="Rounded Rectangle 13"/>
          <p:cNvSpPr/>
          <p:nvPr/>
        </p:nvSpPr>
        <p:spPr bwMode="auto">
          <a:xfrm>
            <a:off x="173399" y="5438802"/>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Change avatar</a:t>
            </a:r>
            <a:endParaRPr lang="en-US" dirty="0">
              <a:solidFill>
                <a:schemeClr val="bg1"/>
              </a:solidFill>
              <a:latin typeface="+mj-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357016"/>
            <a:ext cx="5980096" cy="226584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4046409"/>
            <a:ext cx="5980096" cy="22747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94651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bwMode="auto">
          <a:xfrm>
            <a:off x="173399" y="3926304"/>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Update information</a:t>
            </a:r>
            <a:endParaRPr lang="en-US" dirty="0">
              <a:solidFill>
                <a:schemeClr val="bg1"/>
              </a:solidFill>
              <a:latin typeface="+mj-lt"/>
            </a:endParaRPr>
          </a:p>
        </p:txBody>
      </p:sp>
      <p:sp>
        <p:nvSpPr>
          <p:cNvPr id="19" name="Rounded Rectangle 18"/>
          <p:cNvSpPr/>
          <p:nvPr/>
        </p:nvSpPr>
        <p:spPr bwMode="auto">
          <a:xfrm>
            <a:off x="138448" y="4706762"/>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Change cover photo</a:t>
            </a:r>
            <a:endParaRPr lang="en-US" dirty="0">
              <a:solidFill>
                <a:schemeClr val="bg1"/>
              </a:solidFill>
              <a:latin typeface="+mj-lt"/>
            </a:endParaRPr>
          </a:p>
        </p:txBody>
      </p:sp>
      <p:sp>
        <p:nvSpPr>
          <p:cNvPr id="14" name="Rounded Rectangle 13"/>
          <p:cNvSpPr/>
          <p:nvPr/>
        </p:nvSpPr>
        <p:spPr bwMode="auto">
          <a:xfrm>
            <a:off x="173399" y="5438802"/>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Change avatar</a:t>
            </a:r>
            <a:endParaRPr lang="en-US" dirty="0">
              <a:solidFill>
                <a:schemeClr val="bg1"/>
              </a:solidFill>
              <a:latin typeface="+mj-lt"/>
            </a:endParaRPr>
          </a:p>
        </p:txBody>
      </p:sp>
      <p:sp>
        <p:nvSpPr>
          <p:cNvPr id="12" name="Rounded Rectangle 11"/>
          <p:cNvSpPr/>
          <p:nvPr/>
        </p:nvSpPr>
        <p:spPr bwMode="auto">
          <a:xfrm>
            <a:off x="80905" y="3145846"/>
            <a:ext cx="2514600"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a:latin typeface="Calibri" panose="020F0502020204030204" pitchFamily="34" charset="0"/>
              </a:rPr>
              <a:t>View personal page</a:t>
            </a:r>
          </a:p>
        </p:txBody>
      </p:sp>
      <p:sp>
        <p:nvSpPr>
          <p:cNvPr id="13" name="Rounded Rectangle 12"/>
          <p:cNvSpPr/>
          <p:nvPr/>
        </p:nvSpPr>
        <p:spPr bwMode="auto">
          <a:xfrm>
            <a:off x="176011" y="2413806"/>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Remove a friend</a:t>
            </a:r>
          </a:p>
        </p:txBody>
      </p:sp>
      <p:sp>
        <p:nvSpPr>
          <p:cNvPr id="16" name="Rounded Rectangle 15"/>
          <p:cNvSpPr/>
          <p:nvPr/>
        </p:nvSpPr>
        <p:spPr bwMode="auto">
          <a:xfrm>
            <a:off x="173399" y="1681766"/>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Add Friend</a:t>
            </a:r>
          </a:p>
        </p:txBody>
      </p:sp>
      <p:sp>
        <p:nvSpPr>
          <p:cNvPr id="17" name="Title 1"/>
          <p:cNvSpPr>
            <a:spLocks noGrp="1"/>
          </p:cNvSpPr>
          <p:nvPr>
            <p:ph type="title"/>
          </p:nvPr>
        </p:nvSpPr>
        <p:spPr>
          <a:xfrm>
            <a:off x="304800" y="103355"/>
            <a:ext cx="7696200" cy="580609"/>
          </a:xfrm>
        </p:spPr>
        <p:txBody>
          <a:bodyPr/>
          <a:lstStyle/>
          <a:p>
            <a:r>
              <a:rPr lang="en-US" sz="3200" dirty="0" smtClean="0"/>
              <a:t>Registered User: Personal</a:t>
            </a:r>
            <a:endParaRPr lang="en-US" sz="32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4139" y="1697317"/>
            <a:ext cx="4648200" cy="491676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639" y="962040"/>
            <a:ext cx="4838700" cy="457200"/>
          </a:xfrm>
          <a:prstGeom prst="rect">
            <a:avLst/>
          </a:prstGeom>
        </p:spPr>
      </p:pic>
    </p:spTree>
    <p:extLst>
      <p:ext uri="{BB962C8B-B14F-4D97-AF65-F5344CB8AC3E}">
        <p14:creationId xmlns:p14="http://schemas.microsoft.com/office/powerpoint/2010/main" val="9636711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138448" y="4706762"/>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Change cover photo</a:t>
            </a:r>
            <a:endParaRPr lang="en-US" dirty="0">
              <a:solidFill>
                <a:schemeClr val="bg1"/>
              </a:solidFill>
              <a:latin typeface="+mj-lt"/>
            </a:endParaRPr>
          </a:p>
        </p:txBody>
      </p:sp>
      <p:sp>
        <p:nvSpPr>
          <p:cNvPr id="14" name="Rounded Rectangle 13"/>
          <p:cNvSpPr/>
          <p:nvPr/>
        </p:nvSpPr>
        <p:spPr bwMode="auto">
          <a:xfrm>
            <a:off x="173399" y="5438802"/>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Change avatar</a:t>
            </a:r>
            <a:endParaRPr lang="en-US" dirty="0">
              <a:solidFill>
                <a:schemeClr val="bg1"/>
              </a:solidFill>
              <a:latin typeface="+mj-lt"/>
            </a:endParaRPr>
          </a:p>
        </p:txBody>
      </p:sp>
      <p:sp>
        <p:nvSpPr>
          <p:cNvPr id="13" name="Rounded Rectangle 12"/>
          <p:cNvSpPr/>
          <p:nvPr/>
        </p:nvSpPr>
        <p:spPr bwMode="auto">
          <a:xfrm>
            <a:off x="176011" y="2413806"/>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Remove a friend</a:t>
            </a:r>
          </a:p>
        </p:txBody>
      </p:sp>
      <p:sp>
        <p:nvSpPr>
          <p:cNvPr id="16" name="Rounded Rectangle 15"/>
          <p:cNvSpPr/>
          <p:nvPr/>
        </p:nvSpPr>
        <p:spPr bwMode="auto">
          <a:xfrm>
            <a:off x="173399" y="1681766"/>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Add Friend</a:t>
            </a:r>
          </a:p>
        </p:txBody>
      </p:sp>
      <p:sp>
        <p:nvSpPr>
          <p:cNvPr id="10" name="Rounded Rectangle 9"/>
          <p:cNvSpPr/>
          <p:nvPr/>
        </p:nvSpPr>
        <p:spPr bwMode="auto">
          <a:xfrm>
            <a:off x="173399" y="3194264"/>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View personal page</a:t>
            </a:r>
          </a:p>
        </p:txBody>
      </p:sp>
      <p:sp>
        <p:nvSpPr>
          <p:cNvPr id="11" name="Rounded Rectangle 10"/>
          <p:cNvSpPr/>
          <p:nvPr/>
        </p:nvSpPr>
        <p:spPr bwMode="auto">
          <a:xfrm>
            <a:off x="92201" y="3974722"/>
            <a:ext cx="2514600"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Update information</a:t>
            </a:r>
            <a:endParaRPr lang="en-US" sz="2000" b="1" i="0" dirty="0">
              <a:latin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49" y="2652311"/>
            <a:ext cx="4552950" cy="371475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1372652"/>
            <a:ext cx="2580952" cy="1095238"/>
          </a:xfrm>
          <a:prstGeom prst="rect">
            <a:avLst/>
          </a:prstGeom>
          <a:ln>
            <a:noFill/>
          </a:ln>
          <a:effectLst>
            <a:outerShdw blurRad="292100" dist="139700" dir="2700000" algn="tl" rotWithShape="0">
              <a:srgbClr val="333333">
                <a:alpha val="65000"/>
              </a:srgbClr>
            </a:outerShdw>
          </a:effectLst>
        </p:spPr>
      </p:pic>
      <p:sp>
        <p:nvSpPr>
          <p:cNvPr id="15" name="Title 1"/>
          <p:cNvSpPr txBox="1">
            <a:spLocks/>
          </p:cNvSpPr>
          <p:nvPr/>
        </p:nvSpPr>
        <p:spPr bwMode="white">
          <a:xfrm>
            <a:off x="304800" y="103355"/>
            <a:ext cx="7696200" cy="580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Trebuchet MS" pitchFamily="34" charset="0"/>
              </a:defRPr>
            </a:lvl2pPr>
            <a:lvl3pPr algn="l" rtl="0" eaLnBrk="1" fontAlgn="base" hangingPunct="1">
              <a:spcBef>
                <a:spcPct val="0"/>
              </a:spcBef>
              <a:spcAft>
                <a:spcPct val="0"/>
              </a:spcAft>
              <a:defRPr sz="3600" b="1">
                <a:solidFill>
                  <a:schemeClr val="bg1"/>
                </a:solidFill>
                <a:latin typeface="Trebuchet MS" pitchFamily="34" charset="0"/>
              </a:defRPr>
            </a:lvl3pPr>
            <a:lvl4pPr algn="l" rtl="0" eaLnBrk="1" fontAlgn="base" hangingPunct="1">
              <a:spcBef>
                <a:spcPct val="0"/>
              </a:spcBef>
              <a:spcAft>
                <a:spcPct val="0"/>
              </a:spcAft>
              <a:defRPr sz="3600" b="1">
                <a:solidFill>
                  <a:schemeClr val="bg1"/>
                </a:solidFill>
                <a:latin typeface="Trebuchet MS" pitchFamily="34" charset="0"/>
              </a:defRPr>
            </a:lvl4pPr>
            <a:lvl5pPr algn="l" rtl="0" eaLnBrk="1" fontAlgn="base" hangingPunct="1">
              <a:spcBef>
                <a:spcPct val="0"/>
              </a:spcBef>
              <a:spcAft>
                <a:spcPct val="0"/>
              </a:spcAft>
              <a:defRPr sz="3600" b="1">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a:lstStyle>
          <a:p>
            <a:r>
              <a:rPr lang="en-US" sz="3200" i="0" kern="0" dirty="0" smtClean="0"/>
              <a:t>Registered User: Personal</a:t>
            </a:r>
            <a:endParaRPr lang="en-US" sz="3200" i="0" kern="0" dirty="0"/>
          </a:p>
        </p:txBody>
      </p:sp>
    </p:spTree>
    <p:extLst>
      <p:ext uri="{BB962C8B-B14F-4D97-AF65-F5344CB8AC3E}">
        <p14:creationId xmlns:p14="http://schemas.microsoft.com/office/powerpoint/2010/main" val="33641570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173399" y="3974722"/>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Update information</a:t>
            </a:r>
          </a:p>
        </p:txBody>
      </p:sp>
      <p:sp>
        <p:nvSpPr>
          <p:cNvPr id="13" name="Rounded Rectangle 12"/>
          <p:cNvSpPr/>
          <p:nvPr/>
        </p:nvSpPr>
        <p:spPr bwMode="auto">
          <a:xfrm>
            <a:off x="176011" y="2413806"/>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Remove a friend</a:t>
            </a:r>
          </a:p>
        </p:txBody>
      </p:sp>
      <p:sp>
        <p:nvSpPr>
          <p:cNvPr id="16" name="Rounded Rectangle 15"/>
          <p:cNvSpPr/>
          <p:nvPr/>
        </p:nvSpPr>
        <p:spPr bwMode="auto">
          <a:xfrm>
            <a:off x="173399" y="1681766"/>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Add Friend</a:t>
            </a:r>
          </a:p>
        </p:txBody>
      </p:sp>
      <p:sp>
        <p:nvSpPr>
          <p:cNvPr id="10" name="Rounded Rectangle 9"/>
          <p:cNvSpPr/>
          <p:nvPr/>
        </p:nvSpPr>
        <p:spPr bwMode="auto">
          <a:xfrm>
            <a:off x="173399" y="3194264"/>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a:solidFill>
                  <a:schemeClr val="bg1"/>
                </a:solidFill>
                <a:latin typeface="+mj-lt"/>
              </a:rPr>
              <a:t>View personal page</a:t>
            </a:r>
          </a:p>
        </p:txBody>
      </p:sp>
      <p:sp>
        <p:nvSpPr>
          <p:cNvPr id="12" name="Rounded Rectangle 11"/>
          <p:cNvSpPr/>
          <p:nvPr/>
        </p:nvSpPr>
        <p:spPr bwMode="auto">
          <a:xfrm>
            <a:off x="51928" y="4706762"/>
            <a:ext cx="2543577"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a:latin typeface="Calibri" panose="020F0502020204030204" pitchFamily="34" charset="0"/>
              </a:rPr>
              <a:t>Change cover photo</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399" y="1199299"/>
            <a:ext cx="5638800" cy="213396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671274"/>
            <a:ext cx="4876801" cy="2804752"/>
          </a:xfrm>
          <a:prstGeom prst="rect">
            <a:avLst/>
          </a:prstGeom>
          <a:ln>
            <a:noFill/>
          </a:ln>
          <a:effectLst>
            <a:outerShdw blurRad="292100" dist="139700" dir="2700000" algn="tl" rotWithShape="0">
              <a:srgbClr val="333333">
                <a:alpha val="65000"/>
              </a:srgbClr>
            </a:outerShdw>
          </a:effectLst>
        </p:spPr>
      </p:pic>
      <p:sp>
        <p:nvSpPr>
          <p:cNvPr id="15" name="Rounded Rectangle 14"/>
          <p:cNvSpPr/>
          <p:nvPr/>
        </p:nvSpPr>
        <p:spPr bwMode="auto">
          <a:xfrm>
            <a:off x="173399" y="5438802"/>
            <a:ext cx="2422105"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a:latin typeface="Calibri" panose="020F0502020204030204" pitchFamily="34" charset="0"/>
              </a:rPr>
              <a:t>Change avatar</a:t>
            </a:r>
          </a:p>
        </p:txBody>
      </p:sp>
      <p:sp>
        <p:nvSpPr>
          <p:cNvPr id="17" name="Title 1"/>
          <p:cNvSpPr txBox="1">
            <a:spLocks/>
          </p:cNvSpPr>
          <p:nvPr/>
        </p:nvSpPr>
        <p:spPr bwMode="white">
          <a:xfrm>
            <a:off x="533400" y="103355"/>
            <a:ext cx="7696200" cy="734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Trebuchet MS" pitchFamily="34" charset="0"/>
              </a:defRPr>
            </a:lvl2pPr>
            <a:lvl3pPr algn="l" rtl="0" eaLnBrk="1" fontAlgn="base" hangingPunct="1">
              <a:spcBef>
                <a:spcPct val="0"/>
              </a:spcBef>
              <a:spcAft>
                <a:spcPct val="0"/>
              </a:spcAft>
              <a:defRPr sz="3600" b="1">
                <a:solidFill>
                  <a:schemeClr val="bg1"/>
                </a:solidFill>
                <a:latin typeface="Trebuchet MS" pitchFamily="34" charset="0"/>
              </a:defRPr>
            </a:lvl3pPr>
            <a:lvl4pPr algn="l" rtl="0" eaLnBrk="1" fontAlgn="base" hangingPunct="1">
              <a:spcBef>
                <a:spcPct val="0"/>
              </a:spcBef>
              <a:spcAft>
                <a:spcPct val="0"/>
              </a:spcAft>
              <a:defRPr sz="3600" b="1">
                <a:solidFill>
                  <a:schemeClr val="bg1"/>
                </a:solidFill>
                <a:latin typeface="Trebuchet MS" pitchFamily="34" charset="0"/>
              </a:defRPr>
            </a:lvl4pPr>
            <a:lvl5pPr algn="l" rtl="0" eaLnBrk="1" fontAlgn="base" hangingPunct="1">
              <a:spcBef>
                <a:spcPct val="0"/>
              </a:spcBef>
              <a:spcAft>
                <a:spcPct val="0"/>
              </a:spcAft>
              <a:defRPr sz="3600" b="1">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a:lstStyle>
          <a:p>
            <a:r>
              <a:rPr lang="en-US" sz="3200" i="0" kern="0" smtClean="0"/>
              <a:t>Registered User: Personal</a:t>
            </a:r>
            <a:endParaRPr lang="en-US" sz="3200" i="0" kern="0" dirty="0"/>
          </a:p>
        </p:txBody>
      </p:sp>
    </p:spTree>
    <p:extLst>
      <p:ext uri="{BB962C8B-B14F-4D97-AF65-F5344CB8AC3E}">
        <p14:creationId xmlns:p14="http://schemas.microsoft.com/office/powerpoint/2010/main" val="39226838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9" y="103355"/>
            <a:ext cx="7696200" cy="658645"/>
          </a:xfrm>
        </p:spPr>
        <p:txBody>
          <a:bodyPr/>
          <a:lstStyle/>
          <a:p>
            <a:r>
              <a:rPr lang="en-US" sz="3200" dirty="0"/>
              <a:t>Registered User: Comment</a:t>
            </a:r>
          </a:p>
        </p:txBody>
      </p:sp>
      <p:sp>
        <p:nvSpPr>
          <p:cNvPr id="19" name="Rounded Rectangle 18"/>
          <p:cNvSpPr/>
          <p:nvPr/>
        </p:nvSpPr>
        <p:spPr bwMode="auto">
          <a:xfrm>
            <a:off x="170178" y="3909500"/>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Update comment</a:t>
            </a:r>
            <a:endParaRPr lang="en-US" dirty="0">
              <a:solidFill>
                <a:schemeClr val="bg1"/>
              </a:solidFill>
              <a:latin typeface="+mj-lt"/>
            </a:endParaRPr>
          </a:p>
        </p:txBody>
      </p:sp>
      <p:sp>
        <p:nvSpPr>
          <p:cNvPr id="12" name="Rounded Rectangle 11"/>
          <p:cNvSpPr/>
          <p:nvPr/>
        </p:nvSpPr>
        <p:spPr bwMode="auto">
          <a:xfrm>
            <a:off x="173398" y="1593526"/>
            <a:ext cx="2422107" cy="627238"/>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Add comment on Journey</a:t>
            </a:r>
            <a:endParaRPr lang="en-US" sz="2000" b="1" i="0" dirty="0">
              <a:latin typeface="Calibri" panose="020F0502020204030204" pitchFamily="34" charset="0"/>
            </a:endParaRPr>
          </a:p>
        </p:txBody>
      </p:sp>
      <p:sp>
        <p:nvSpPr>
          <p:cNvPr id="15" name="Rounded Rectangle 14"/>
          <p:cNvSpPr/>
          <p:nvPr/>
        </p:nvSpPr>
        <p:spPr bwMode="auto">
          <a:xfrm>
            <a:off x="170178" y="2390788"/>
            <a:ext cx="2422105" cy="701652"/>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a:latin typeface="Calibri" panose="020F0502020204030204" pitchFamily="34" charset="0"/>
              </a:rPr>
              <a:t>Add comment on destination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983833"/>
            <a:ext cx="6324600" cy="1517136"/>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3739474"/>
            <a:ext cx="5876925" cy="1647825"/>
          </a:xfrm>
          <a:prstGeom prst="rect">
            <a:avLst/>
          </a:prstGeom>
          <a:ln>
            <a:noFill/>
          </a:ln>
          <a:effectLst>
            <a:outerShdw blurRad="292100" dist="139700" dir="2700000" algn="tl" rotWithShape="0">
              <a:srgbClr val="333333">
                <a:alpha val="65000"/>
              </a:srgbClr>
            </a:outerShdw>
          </a:effectLst>
        </p:spPr>
      </p:pic>
      <p:sp>
        <p:nvSpPr>
          <p:cNvPr id="14" name="Rounded Rectangle 13"/>
          <p:cNvSpPr/>
          <p:nvPr/>
        </p:nvSpPr>
        <p:spPr bwMode="auto">
          <a:xfrm>
            <a:off x="170177" y="4556534"/>
            <a:ext cx="2422106" cy="647035"/>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Get all comment on journey</a:t>
            </a:r>
            <a:endParaRPr lang="en-US" dirty="0">
              <a:solidFill>
                <a:schemeClr val="bg1"/>
              </a:solidFill>
              <a:latin typeface="+mj-lt"/>
            </a:endParaRPr>
          </a:p>
        </p:txBody>
      </p:sp>
      <p:sp>
        <p:nvSpPr>
          <p:cNvPr id="17" name="Rounded Rectangle 16"/>
          <p:cNvSpPr/>
          <p:nvPr/>
        </p:nvSpPr>
        <p:spPr bwMode="auto">
          <a:xfrm>
            <a:off x="170178" y="3262464"/>
            <a:ext cx="2422105"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a:latin typeface="Calibri" panose="020F0502020204030204" pitchFamily="34" charset="0"/>
              </a:rPr>
              <a:t>Delete comment</a:t>
            </a:r>
          </a:p>
        </p:txBody>
      </p:sp>
      <p:sp>
        <p:nvSpPr>
          <p:cNvPr id="18" name="Rounded Rectangle 17"/>
          <p:cNvSpPr/>
          <p:nvPr/>
        </p:nvSpPr>
        <p:spPr bwMode="auto">
          <a:xfrm>
            <a:off x="185201" y="5373593"/>
            <a:ext cx="2422106" cy="647035"/>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Get all comment on destination</a:t>
            </a:r>
            <a:endParaRPr lang="en-US" dirty="0">
              <a:solidFill>
                <a:schemeClr val="bg1"/>
              </a:solidFill>
              <a:latin typeface="+mj-lt"/>
            </a:endParaRPr>
          </a:p>
        </p:txBody>
      </p:sp>
    </p:spTree>
    <p:extLst>
      <p:ext uri="{BB962C8B-B14F-4D97-AF65-F5344CB8AC3E}">
        <p14:creationId xmlns:p14="http://schemas.microsoft.com/office/powerpoint/2010/main" val="14111351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9" y="103355"/>
            <a:ext cx="7696200" cy="914400"/>
          </a:xfrm>
        </p:spPr>
        <p:txBody>
          <a:bodyPr/>
          <a:lstStyle/>
          <a:p>
            <a:r>
              <a:rPr lang="en-US" sz="3200" dirty="0" smtClean="0"/>
              <a:t>Registered User: Comment</a:t>
            </a:r>
            <a:endParaRPr lang="en-US" sz="3200" dirty="0"/>
          </a:p>
        </p:txBody>
      </p:sp>
      <p:sp>
        <p:nvSpPr>
          <p:cNvPr id="12" name="Rounded Rectangle 11"/>
          <p:cNvSpPr/>
          <p:nvPr/>
        </p:nvSpPr>
        <p:spPr bwMode="auto">
          <a:xfrm>
            <a:off x="152400" y="4574425"/>
            <a:ext cx="2422107" cy="627238"/>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a:latin typeface="Calibri" panose="020F0502020204030204" pitchFamily="34" charset="0"/>
              </a:rPr>
              <a:t>Get all comment on journey</a:t>
            </a:r>
          </a:p>
        </p:txBody>
      </p:sp>
      <p:sp>
        <p:nvSpPr>
          <p:cNvPr id="15" name="Rounded Rectangle 14"/>
          <p:cNvSpPr/>
          <p:nvPr/>
        </p:nvSpPr>
        <p:spPr bwMode="auto">
          <a:xfrm>
            <a:off x="167424" y="5411186"/>
            <a:ext cx="2422105" cy="701652"/>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a:latin typeface="Calibri" panose="020F0502020204030204" pitchFamily="34" charset="0"/>
              </a:rPr>
              <a:t>Get all comment on destination</a:t>
            </a:r>
          </a:p>
        </p:txBody>
      </p:sp>
      <p:sp>
        <p:nvSpPr>
          <p:cNvPr id="17" name="Rounded Rectangle 16"/>
          <p:cNvSpPr/>
          <p:nvPr/>
        </p:nvSpPr>
        <p:spPr bwMode="auto">
          <a:xfrm>
            <a:off x="167424" y="3878038"/>
            <a:ext cx="2422105"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a:latin typeface="Calibri" panose="020F0502020204030204" pitchFamily="34" charset="0"/>
              </a:rPr>
              <a:t>Update comment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659638"/>
            <a:ext cx="6096000" cy="1462299"/>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3379544"/>
            <a:ext cx="5957686" cy="100052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7286" y="4788415"/>
            <a:ext cx="6158114" cy="1170356"/>
          </a:xfrm>
          <a:prstGeom prst="rect">
            <a:avLst/>
          </a:prstGeom>
          <a:ln>
            <a:noFill/>
          </a:ln>
          <a:effectLst>
            <a:outerShdw blurRad="292100" dist="139700" dir="2700000" algn="tl" rotWithShape="0">
              <a:srgbClr val="333333">
                <a:alpha val="65000"/>
              </a:srgbClr>
            </a:outerShdw>
          </a:effectLst>
        </p:spPr>
      </p:pic>
      <p:sp>
        <p:nvSpPr>
          <p:cNvPr id="16" name="Rounded Rectangle 15"/>
          <p:cNvSpPr/>
          <p:nvPr/>
        </p:nvSpPr>
        <p:spPr bwMode="auto">
          <a:xfrm>
            <a:off x="167424" y="3186240"/>
            <a:ext cx="2422106"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Delete comment</a:t>
            </a:r>
            <a:endParaRPr lang="en-US" dirty="0">
              <a:solidFill>
                <a:schemeClr val="bg1"/>
              </a:solidFill>
              <a:latin typeface="+mj-lt"/>
            </a:endParaRPr>
          </a:p>
        </p:txBody>
      </p:sp>
      <p:sp>
        <p:nvSpPr>
          <p:cNvPr id="21" name="Rounded Rectangle 20"/>
          <p:cNvSpPr/>
          <p:nvPr/>
        </p:nvSpPr>
        <p:spPr bwMode="auto">
          <a:xfrm>
            <a:off x="152400" y="2423625"/>
            <a:ext cx="2422106" cy="552342"/>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Add comment on destination</a:t>
            </a:r>
            <a:endParaRPr lang="en-US" dirty="0">
              <a:solidFill>
                <a:schemeClr val="bg1"/>
              </a:solidFill>
              <a:latin typeface="+mj-lt"/>
            </a:endParaRPr>
          </a:p>
        </p:txBody>
      </p:sp>
      <p:sp>
        <p:nvSpPr>
          <p:cNvPr id="22" name="Rounded Rectangle 21"/>
          <p:cNvSpPr/>
          <p:nvPr/>
        </p:nvSpPr>
        <p:spPr bwMode="auto">
          <a:xfrm>
            <a:off x="152400" y="1565338"/>
            <a:ext cx="2422106" cy="644462"/>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Add comment on journey </a:t>
            </a:r>
            <a:endParaRPr lang="en-US" dirty="0">
              <a:solidFill>
                <a:schemeClr val="bg1"/>
              </a:solidFill>
              <a:latin typeface="+mj-lt"/>
            </a:endParaRPr>
          </a:p>
        </p:txBody>
      </p:sp>
    </p:spTree>
    <p:extLst>
      <p:ext uri="{BB962C8B-B14F-4D97-AF65-F5344CB8AC3E}">
        <p14:creationId xmlns:p14="http://schemas.microsoft.com/office/powerpoint/2010/main" val="32371196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9" y="103355"/>
            <a:ext cx="7696200" cy="658645"/>
          </a:xfrm>
        </p:spPr>
        <p:txBody>
          <a:bodyPr/>
          <a:lstStyle/>
          <a:p>
            <a:r>
              <a:rPr lang="en-US" sz="3200" dirty="0" smtClean="0"/>
              <a:t>Registered User: Newsfeed</a:t>
            </a:r>
            <a:endParaRPr lang="en-US" sz="3200" dirty="0"/>
          </a:p>
        </p:txBody>
      </p:sp>
      <p:sp>
        <p:nvSpPr>
          <p:cNvPr id="6" name="Rounded Rectangle 5"/>
          <p:cNvSpPr/>
          <p:nvPr/>
        </p:nvSpPr>
        <p:spPr bwMode="auto">
          <a:xfrm>
            <a:off x="76200" y="2796065"/>
            <a:ext cx="2385952"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Retrieve Newsfeed</a:t>
            </a:r>
          </a:p>
        </p:txBody>
      </p:sp>
      <p:sp>
        <p:nvSpPr>
          <p:cNvPr id="5" name="Rounded Rectangle 4"/>
          <p:cNvSpPr/>
          <p:nvPr/>
        </p:nvSpPr>
        <p:spPr bwMode="auto">
          <a:xfrm>
            <a:off x="0" y="4547079"/>
            <a:ext cx="2587994"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Load more newsfeed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143000"/>
            <a:ext cx="5791200" cy="5543676"/>
          </a:xfrm>
          <a:prstGeom prst="rect">
            <a:avLst/>
          </a:prstGeom>
        </p:spPr>
      </p:pic>
    </p:spTree>
    <p:extLst>
      <p:ext uri="{BB962C8B-B14F-4D97-AF65-F5344CB8AC3E}">
        <p14:creationId xmlns:p14="http://schemas.microsoft.com/office/powerpoint/2010/main" val="29097248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pic>
        <p:nvPicPr>
          <p:cNvPr id="4" name="Picture 3"/>
          <p:cNvPicPr>
            <a:picLocks noChangeAspect="1"/>
          </p:cNvPicPr>
          <p:nvPr/>
        </p:nvPicPr>
        <p:blipFill>
          <a:blip r:embed="rId3"/>
          <a:stretch>
            <a:fillRect/>
          </a:stretch>
        </p:blipFill>
        <p:spPr>
          <a:xfrm>
            <a:off x="228600" y="2286000"/>
            <a:ext cx="8624841" cy="3124200"/>
          </a:xfrm>
          <a:prstGeom prst="rect">
            <a:avLst/>
          </a:prstGeom>
        </p:spPr>
      </p:pic>
      <p:sp>
        <p:nvSpPr>
          <p:cNvPr id="5" name="Rectangle 4"/>
          <p:cNvSpPr/>
          <p:nvPr/>
        </p:nvSpPr>
        <p:spPr>
          <a:xfrm>
            <a:off x="762000" y="6202380"/>
            <a:ext cx="7696200" cy="307777"/>
          </a:xfrm>
          <a:prstGeom prst="rect">
            <a:avLst/>
          </a:prstGeom>
        </p:spPr>
        <p:txBody>
          <a:bodyPr wrap="square">
            <a:spAutoFit/>
          </a:bodyPr>
          <a:lstStyle/>
          <a:p>
            <a:r>
              <a:rPr lang="en-US" sz="1400" dirty="0" smtClean="0"/>
              <a:t>Source: </a:t>
            </a:r>
            <a:r>
              <a:rPr lang="en-US" sz="1400" dirty="0" smtClean="0">
                <a:hlinkClick r:id="rId4"/>
              </a:rPr>
              <a:t>http</a:t>
            </a:r>
            <a:r>
              <a:rPr lang="en-US" sz="1400" dirty="0">
                <a:hlinkClick r:id="rId4"/>
              </a:rPr>
              <a:t>://lifethink.gr/social-medias-influence-travel-industry-infographic</a:t>
            </a:r>
            <a:r>
              <a:rPr lang="en-US" sz="1400" dirty="0" smtClean="0">
                <a:hlinkClick r:id="rId4"/>
              </a:rPr>
              <a:t>/</a:t>
            </a:r>
            <a:r>
              <a:rPr lang="en-US" sz="1400" dirty="0" smtClean="0"/>
              <a:t> </a:t>
            </a:r>
            <a:endParaRPr lang="en-US" sz="1400" dirty="0"/>
          </a:p>
        </p:txBody>
      </p:sp>
    </p:spTree>
    <p:extLst>
      <p:ext uri="{BB962C8B-B14F-4D97-AF65-F5344CB8AC3E}">
        <p14:creationId xmlns:p14="http://schemas.microsoft.com/office/powerpoint/2010/main" val="424343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32" y="103355"/>
            <a:ext cx="7696200" cy="523087"/>
          </a:xfrm>
        </p:spPr>
        <p:txBody>
          <a:bodyPr/>
          <a:lstStyle/>
          <a:p>
            <a:r>
              <a:rPr lang="en-US" sz="2800" dirty="0" smtClean="0"/>
              <a:t>Registered User, Guest: Authentication</a:t>
            </a:r>
            <a:endParaRPr lang="en-US" sz="2800" dirty="0"/>
          </a:p>
        </p:txBody>
      </p:sp>
      <p:sp>
        <p:nvSpPr>
          <p:cNvPr id="6" name="Rounded Rectangle 5"/>
          <p:cNvSpPr/>
          <p:nvPr/>
        </p:nvSpPr>
        <p:spPr bwMode="auto">
          <a:xfrm>
            <a:off x="175998" y="2222733"/>
            <a:ext cx="2216988"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Register </a:t>
            </a:r>
          </a:p>
        </p:txBody>
      </p:sp>
      <p:sp>
        <p:nvSpPr>
          <p:cNvPr id="9" name="Rounded Rectangle 8"/>
          <p:cNvSpPr/>
          <p:nvPr/>
        </p:nvSpPr>
        <p:spPr bwMode="auto">
          <a:xfrm>
            <a:off x="199802" y="3304886"/>
            <a:ext cx="2193184"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Login</a:t>
            </a:r>
            <a:endParaRPr lang="en-US" sz="2000" b="1" i="0" dirty="0">
              <a:latin typeface="Calibri" panose="020F0502020204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593" y="1676400"/>
            <a:ext cx="5296639" cy="419158"/>
          </a:xfrm>
          <a:prstGeom prst="rect">
            <a:avLst/>
          </a:prstGeom>
          <a:ln>
            <a:noFill/>
          </a:ln>
          <a:effectLst>
            <a:outerShdw blurRad="292100" dist="139700" dir="2700000" algn="tl" rotWithShape="0">
              <a:srgbClr val="333333">
                <a:alpha val="65000"/>
              </a:srgbClr>
            </a:outerShdw>
          </a:effectLst>
        </p:spPr>
      </p:pic>
      <p:sp>
        <p:nvSpPr>
          <p:cNvPr id="20" name="Rounded Rectangle 19"/>
          <p:cNvSpPr/>
          <p:nvPr/>
        </p:nvSpPr>
        <p:spPr bwMode="auto">
          <a:xfrm>
            <a:off x="175998" y="5466590"/>
            <a:ext cx="2240793"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b="1" dirty="0" smtClean="0">
                <a:solidFill>
                  <a:schemeClr val="bg1"/>
                </a:solidFill>
                <a:latin typeface="+mj-lt"/>
              </a:rPr>
              <a:t>Change password</a:t>
            </a:r>
            <a:endParaRPr lang="en-US" dirty="0">
              <a:solidFill>
                <a:schemeClr val="bg1"/>
              </a:solidFill>
              <a:latin typeface="+mj-lt"/>
            </a:endParaRPr>
          </a:p>
        </p:txBody>
      </p:sp>
      <p:pic>
        <p:nvPicPr>
          <p:cNvPr id="1026" name="Picture 2" descr="C:\Users\nhan\Downloads\screenshot-by-nimbu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431187"/>
            <a:ext cx="2933700" cy="3981450"/>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bwMode="auto">
          <a:xfrm>
            <a:off x="223607" y="4384437"/>
            <a:ext cx="2193184"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Logout</a:t>
            </a:r>
            <a:endParaRPr lang="en-US" sz="2000" b="1" i="0" dirty="0">
              <a:latin typeface="Calibri" panose="020F0502020204030204" pitchFamily="34" charset="0"/>
            </a:endParaRPr>
          </a:p>
        </p:txBody>
      </p:sp>
    </p:spTree>
    <p:extLst>
      <p:ext uri="{BB962C8B-B14F-4D97-AF65-F5344CB8AC3E}">
        <p14:creationId xmlns:p14="http://schemas.microsoft.com/office/powerpoint/2010/main" val="11523884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202413" y="5469192"/>
            <a:ext cx="2216989"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Change password</a:t>
            </a:r>
            <a:endParaRPr lang="en-US" sz="2000" b="1" i="0" dirty="0">
              <a:latin typeface="Calibri" panose="020F0502020204030204" pitchFamily="34" charset="0"/>
            </a:endParaRPr>
          </a:p>
        </p:txBody>
      </p:sp>
      <p:sp>
        <p:nvSpPr>
          <p:cNvPr id="10" name="Rounded Rectangle 9"/>
          <p:cNvSpPr/>
          <p:nvPr/>
        </p:nvSpPr>
        <p:spPr bwMode="auto">
          <a:xfrm>
            <a:off x="229613" y="3304886"/>
            <a:ext cx="2283352"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b="1" dirty="0" smtClean="0">
                <a:solidFill>
                  <a:schemeClr val="bg1"/>
                </a:solidFill>
                <a:latin typeface="+mj-lt"/>
              </a:rPr>
              <a:t>Login</a:t>
            </a:r>
            <a:endParaRPr lang="en-US" dirty="0">
              <a:solidFill>
                <a:schemeClr val="bg1"/>
              </a:solidFill>
              <a:latin typeface="+mj-lt"/>
            </a:endParaRPr>
          </a:p>
        </p:txBody>
      </p:sp>
      <p:sp>
        <p:nvSpPr>
          <p:cNvPr id="11" name="Rounded Rectangle 10"/>
          <p:cNvSpPr/>
          <p:nvPr/>
        </p:nvSpPr>
        <p:spPr bwMode="auto">
          <a:xfrm>
            <a:off x="227098" y="2137929"/>
            <a:ext cx="2283352"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b="1" dirty="0" smtClean="0">
                <a:solidFill>
                  <a:schemeClr val="bg1"/>
                </a:solidFill>
                <a:latin typeface="+mj-lt"/>
              </a:rPr>
              <a:t>Register</a:t>
            </a:r>
            <a:endParaRPr lang="en-US" dirty="0">
              <a:solidFill>
                <a:schemeClr val="bg1"/>
              </a:solidFill>
              <a:latin typeface="+mj-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4061913"/>
            <a:ext cx="5322868" cy="1815392"/>
          </a:xfrm>
          <a:prstGeom prst="rect">
            <a:avLst/>
          </a:prstGeom>
          <a:ln>
            <a:noFill/>
          </a:ln>
          <a:effectLst>
            <a:outerShdw blurRad="292100" dist="139700" dir="2700000" algn="tl" rotWithShape="0">
              <a:srgbClr val="333333">
                <a:alpha val="65000"/>
              </a:srgbClr>
            </a:outerShdw>
          </a:effectLst>
        </p:spPr>
      </p:pic>
      <p:sp>
        <p:nvSpPr>
          <p:cNvPr id="9" name="Title 1"/>
          <p:cNvSpPr txBox="1">
            <a:spLocks/>
          </p:cNvSpPr>
          <p:nvPr/>
        </p:nvSpPr>
        <p:spPr bwMode="white">
          <a:xfrm>
            <a:off x="432032" y="103355"/>
            <a:ext cx="7696200" cy="52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Trebuchet MS" pitchFamily="34" charset="0"/>
              </a:defRPr>
            </a:lvl2pPr>
            <a:lvl3pPr algn="l" rtl="0" eaLnBrk="1" fontAlgn="base" hangingPunct="1">
              <a:spcBef>
                <a:spcPct val="0"/>
              </a:spcBef>
              <a:spcAft>
                <a:spcPct val="0"/>
              </a:spcAft>
              <a:defRPr sz="3600" b="1">
                <a:solidFill>
                  <a:schemeClr val="bg1"/>
                </a:solidFill>
                <a:latin typeface="Trebuchet MS" pitchFamily="34" charset="0"/>
              </a:defRPr>
            </a:lvl3pPr>
            <a:lvl4pPr algn="l" rtl="0" eaLnBrk="1" fontAlgn="base" hangingPunct="1">
              <a:spcBef>
                <a:spcPct val="0"/>
              </a:spcBef>
              <a:spcAft>
                <a:spcPct val="0"/>
              </a:spcAft>
              <a:defRPr sz="3600" b="1">
                <a:solidFill>
                  <a:schemeClr val="bg1"/>
                </a:solidFill>
                <a:latin typeface="Trebuchet MS" pitchFamily="34" charset="0"/>
              </a:defRPr>
            </a:lvl4pPr>
            <a:lvl5pPr algn="l" rtl="0" eaLnBrk="1" fontAlgn="base" hangingPunct="1">
              <a:spcBef>
                <a:spcPct val="0"/>
              </a:spcBef>
              <a:spcAft>
                <a:spcPct val="0"/>
              </a:spcAft>
              <a:defRPr sz="3600" b="1">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a:lstStyle>
          <a:p>
            <a:r>
              <a:rPr lang="en-US" sz="2800" i="0" kern="0" smtClean="0"/>
              <a:t>Registerd User, Guest: Authentication</a:t>
            </a:r>
            <a:endParaRPr lang="en-US" sz="2800" i="0" kern="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2137929"/>
            <a:ext cx="5029200" cy="1209675"/>
          </a:xfrm>
          <a:prstGeom prst="rect">
            <a:avLst/>
          </a:prstGeom>
        </p:spPr>
      </p:pic>
      <p:sp>
        <p:nvSpPr>
          <p:cNvPr id="13" name="Rounded Rectangle 12"/>
          <p:cNvSpPr/>
          <p:nvPr/>
        </p:nvSpPr>
        <p:spPr bwMode="auto">
          <a:xfrm>
            <a:off x="199802" y="4387039"/>
            <a:ext cx="2216989"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Log out</a:t>
            </a:r>
            <a:endParaRPr lang="en-US" sz="2000" b="1" i="0" dirty="0">
              <a:latin typeface="Calibri" panose="020F0502020204030204" pitchFamily="34" charset="0"/>
            </a:endParaRPr>
          </a:p>
        </p:txBody>
      </p:sp>
    </p:spTree>
    <p:extLst>
      <p:ext uri="{BB962C8B-B14F-4D97-AF65-F5344CB8AC3E}">
        <p14:creationId xmlns:p14="http://schemas.microsoft.com/office/powerpoint/2010/main" val="13652807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6901"/>
            <a:ext cx="7696200" cy="658645"/>
          </a:xfrm>
        </p:spPr>
        <p:txBody>
          <a:bodyPr/>
          <a:lstStyle/>
          <a:p>
            <a:r>
              <a:rPr lang="en-US" sz="3200" dirty="0" smtClean="0"/>
              <a:t>Administrator: Manage Content</a:t>
            </a:r>
            <a:endParaRPr lang="en-US" sz="3200" dirty="0"/>
          </a:p>
        </p:txBody>
      </p:sp>
      <p:sp>
        <p:nvSpPr>
          <p:cNvPr id="17" name="Rounded Rectangle 16"/>
          <p:cNvSpPr/>
          <p:nvPr/>
        </p:nvSpPr>
        <p:spPr bwMode="auto">
          <a:xfrm>
            <a:off x="17828" y="2438400"/>
            <a:ext cx="2560749"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Dashboard</a:t>
            </a:r>
            <a:endParaRPr lang="en-US" sz="2000" b="1" i="0" dirty="0">
              <a:latin typeface="Calibri" panose="020F0502020204030204" pitchFamily="34" charset="0"/>
            </a:endParaRPr>
          </a:p>
        </p:txBody>
      </p:sp>
      <p:sp>
        <p:nvSpPr>
          <p:cNvPr id="18" name="Rounded Rectangle 17"/>
          <p:cNvSpPr/>
          <p:nvPr/>
        </p:nvSpPr>
        <p:spPr bwMode="auto">
          <a:xfrm>
            <a:off x="36724" y="3345692"/>
            <a:ext cx="2522959"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Manage User</a:t>
            </a:r>
            <a:endParaRPr lang="en-US" dirty="0">
              <a:solidFill>
                <a:schemeClr val="bg1"/>
              </a:solidFill>
              <a:latin typeface="+mj-lt"/>
            </a:endParaRPr>
          </a:p>
        </p:txBody>
      </p:sp>
      <p:sp>
        <p:nvSpPr>
          <p:cNvPr id="19" name="Rounded Rectangle 18"/>
          <p:cNvSpPr/>
          <p:nvPr/>
        </p:nvSpPr>
        <p:spPr bwMode="auto">
          <a:xfrm>
            <a:off x="36724" y="4252984"/>
            <a:ext cx="2491428"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Manage Journey</a:t>
            </a:r>
            <a:endParaRPr lang="en-US" dirty="0">
              <a:solidFill>
                <a:schemeClr val="bg1"/>
              </a:solidFill>
              <a:latin typeface="+mj-lt"/>
            </a:endParaRPr>
          </a:p>
        </p:txBody>
      </p:sp>
      <p:sp>
        <p:nvSpPr>
          <p:cNvPr id="20" name="Rounded Rectangle 19"/>
          <p:cNvSpPr/>
          <p:nvPr/>
        </p:nvSpPr>
        <p:spPr bwMode="auto">
          <a:xfrm>
            <a:off x="17828" y="5160276"/>
            <a:ext cx="2510324"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Manage Destination</a:t>
            </a:r>
            <a:endParaRPr lang="en-US" dirty="0">
              <a:solidFill>
                <a:schemeClr val="bg1"/>
              </a:solidFill>
              <a:latin typeface="+mj-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7445" y="2667000"/>
            <a:ext cx="6380355" cy="2688536"/>
          </a:xfrm>
          <a:prstGeom prst="rect">
            <a:avLst/>
          </a:prstGeom>
        </p:spPr>
      </p:pic>
    </p:spTree>
    <p:extLst>
      <p:ext uri="{BB962C8B-B14F-4D97-AF65-F5344CB8AC3E}">
        <p14:creationId xmlns:p14="http://schemas.microsoft.com/office/powerpoint/2010/main" val="10154083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381000" y="66901"/>
            <a:ext cx="7696200" cy="658645"/>
          </a:xfrm>
        </p:spPr>
        <p:txBody>
          <a:bodyPr/>
          <a:lstStyle/>
          <a:p>
            <a:r>
              <a:rPr lang="en-US" sz="3200" dirty="0" smtClean="0"/>
              <a:t>Administrator: Manage Content</a:t>
            </a:r>
            <a:endParaRPr lang="en-US" sz="3200" dirty="0"/>
          </a:p>
        </p:txBody>
      </p:sp>
      <p:sp>
        <p:nvSpPr>
          <p:cNvPr id="3" name="Rounded Rectangle 2"/>
          <p:cNvSpPr/>
          <p:nvPr/>
        </p:nvSpPr>
        <p:spPr bwMode="auto">
          <a:xfrm>
            <a:off x="36724" y="3345692"/>
            <a:ext cx="2505067"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Manage User</a:t>
            </a:r>
            <a:endParaRPr lang="en-US" sz="2000" b="1" i="0" dirty="0">
              <a:latin typeface="Calibri" panose="020F0502020204030204" pitchFamily="34" charset="0"/>
            </a:endParaRPr>
          </a:p>
        </p:txBody>
      </p:sp>
      <p:sp>
        <p:nvSpPr>
          <p:cNvPr id="4" name="Rounded Rectangle 3"/>
          <p:cNvSpPr/>
          <p:nvPr/>
        </p:nvSpPr>
        <p:spPr bwMode="auto">
          <a:xfrm>
            <a:off x="36724" y="2438400"/>
            <a:ext cx="2522959"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Dashboard</a:t>
            </a:r>
            <a:endParaRPr lang="en-US" dirty="0">
              <a:solidFill>
                <a:schemeClr val="bg1"/>
              </a:solidFill>
              <a:latin typeface="+mj-lt"/>
            </a:endParaRPr>
          </a:p>
        </p:txBody>
      </p:sp>
      <p:sp>
        <p:nvSpPr>
          <p:cNvPr id="5" name="Rounded Rectangle 4"/>
          <p:cNvSpPr/>
          <p:nvPr/>
        </p:nvSpPr>
        <p:spPr bwMode="auto">
          <a:xfrm>
            <a:off x="36724" y="4252984"/>
            <a:ext cx="2491428"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Manage Journey</a:t>
            </a:r>
            <a:endParaRPr lang="en-US" dirty="0">
              <a:solidFill>
                <a:schemeClr val="bg1"/>
              </a:solidFill>
              <a:latin typeface="+mj-lt"/>
            </a:endParaRPr>
          </a:p>
        </p:txBody>
      </p:sp>
      <p:sp>
        <p:nvSpPr>
          <p:cNvPr id="7" name="Rounded Rectangle 6"/>
          <p:cNvSpPr/>
          <p:nvPr/>
        </p:nvSpPr>
        <p:spPr bwMode="auto">
          <a:xfrm>
            <a:off x="17828" y="5160276"/>
            <a:ext cx="2491428"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Manage Destination</a:t>
            </a:r>
            <a:endParaRPr lang="en-US" dirty="0">
              <a:solidFill>
                <a:schemeClr val="bg1"/>
              </a:solidFill>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822702"/>
            <a:ext cx="6110701" cy="257809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214" y="1153134"/>
            <a:ext cx="3048436" cy="2490796"/>
          </a:xfrm>
          <a:prstGeom prst="rect">
            <a:avLst/>
          </a:prstGeom>
        </p:spPr>
      </p:pic>
    </p:spTree>
    <p:extLst>
      <p:ext uri="{BB962C8B-B14F-4D97-AF65-F5344CB8AC3E}">
        <p14:creationId xmlns:p14="http://schemas.microsoft.com/office/powerpoint/2010/main" val="22063406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1066" y="4252984"/>
            <a:ext cx="2560749"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Manage Journey</a:t>
            </a:r>
            <a:endParaRPr lang="en-US" sz="2000" b="1" i="0" dirty="0">
              <a:latin typeface="Calibri" panose="020F0502020204030204" pitchFamily="34" charset="0"/>
            </a:endParaRPr>
          </a:p>
        </p:txBody>
      </p:sp>
      <p:sp>
        <p:nvSpPr>
          <p:cNvPr id="13" name="Rounded Rectangle 12"/>
          <p:cNvSpPr/>
          <p:nvPr/>
        </p:nvSpPr>
        <p:spPr bwMode="auto">
          <a:xfrm>
            <a:off x="36724" y="3345692"/>
            <a:ext cx="2522959"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Manage User</a:t>
            </a:r>
            <a:endParaRPr lang="en-US" dirty="0">
              <a:solidFill>
                <a:schemeClr val="bg1"/>
              </a:solidFill>
              <a:latin typeface="+mj-lt"/>
            </a:endParaRPr>
          </a:p>
        </p:txBody>
      </p:sp>
      <p:sp>
        <p:nvSpPr>
          <p:cNvPr id="14" name="Rounded Rectangle 13"/>
          <p:cNvSpPr/>
          <p:nvPr/>
        </p:nvSpPr>
        <p:spPr bwMode="auto">
          <a:xfrm>
            <a:off x="68255" y="5170786"/>
            <a:ext cx="2491428"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Manage Destination</a:t>
            </a:r>
            <a:endParaRPr lang="en-US" dirty="0">
              <a:solidFill>
                <a:schemeClr val="bg1"/>
              </a:solidFill>
              <a:latin typeface="+mj-lt"/>
            </a:endParaRPr>
          </a:p>
        </p:txBody>
      </p:sp>
      <p:sp>
        <p:nvSpPr>
          <p:cNvPr id="9" name="Title 1"/>
          <p:cNvSpPr>
            <a:spLocks noGrp="1"/>
          </p:cNvSpPr>
          <p:nvPr>
            <p:ph type="title"/>
          </p:nvPr>
        </p:nvSpPr>
        <p:spPr>
          <a:xfrm>
            <a:off x="381000" y="66901"/>
            <a:ext cx="7696200" cy="658645"/>
          </a:xfrm>
        </p:spPr>
        <p:txBody>
          <a:bodyPr/>
          <a:lstStyle/>
          <a:p>
            <a:r>
              <a:rPr lang="en-US" sz="3200" dirty="0" smtClean="0"/>
              <a:t>Administrator: Manage Content</a:t>
            </a:r>
            <a:endParaRPr lang="en-US" sz="3200" dirty="0"/>
          </a:p>
        </p:txBody>
      </p:sp>
      <p:sp>
        <p:nvSpPr>
          <p:cNvPr id="10" name="Rounded Rectangle 9"/>
          <p:cNvSpPr/>
          <p:nvPr/>
        </p:nvSpPr>
        <p:spPr bwMode="auto">
          <a:xfrm>
            <a:off x="36724" y="2438400"/>
            <a:ext cx="2522959"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Dashboard</a:t>
            </a:r>
            <a:endParaRPr lang="en-US" dirty="0">
              <a:solidFill>
                <a:schemeClr val="bg1"/>
              </a:solidFill>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6170" y="4252984"/>
            <a:ext cx="6285430" cy="207771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685" y="1361632"/>
            <a:ext cx="4724400" cy="2630546"/>
          </a:xfrm>
          <a:prstGeom prst="rect">
            <a:avLst/>
          </a:prstGeom>
        </p:spPr>
      </p:pic>
    </p:spTree>
    <p:extLst>
      <p:ext uri="{BB962C8B-B14F-4D97-AF65-F5344CB8AC3E}">
        <p14:creationId xmlns:p14="http://schemas.microsoft.com/office/powerpoint/2010/main" val="6950145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36724" y="5160276"/>
            <a:ext cx="2560749" cy="477010"/>
          </a:xfrm>
          <a:prstGeom prst="roundRect">
            <a:avLst>
              <a:gd name="adj" fmla="val 21429"/>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pPr eaLnBrk="1" hangingPunct="1"/>
            <a:r>
              <a:rPr lang="en-US" sz="2000" b="1" i="0" dirty="0" smtClean="0">
                <a:latin typeface="Calibri" panose="020F0502020204030204" pitchFamily="34" charset="0"/>
              </a:rPr>
              <a:t>Manage Destination</a:t>
            </a:r>
            <a:endParaRPr lang="en-US" sz="2000" b="1" i="0" dirty="0">
              <a:latin typeface="Calibri" panose="020F0502020204030204" pitchFamily="34" charset="0"/>
            </a:endParaRPr>
          </a:p>
        </p:txBody>
      </p:sp>
      <p:sp>
        <p:nvSpPr>
          <p:cNvPr id="13" name="Rounded Rectangle 12"/>
          <p:cNvSpPr/>
          <p:nvPr/>
        </p:nvSpPr>
        <p:spPr bwMode="auto">
          <a:xfrm>
            <a:off x="36724" y="3345692"/>
            <a:ext cx="2522959"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Manage User</a:t>
            </a:r>
            <a:endParaRPr lang="en-US" dirty="0">
              <a:solidFill>
                <a:schemeClr val="bg1"/>
              </a:solidFill>
              <a:latin typeface="+mj-lt"/>
            </a:endParaRPr>
          </a:p>
        </p:txBody>
      </p:sp>
      <p:sp>
        <p:nvSpPr>
          <p:cNvPr id="14" name="Rounded Rectangle 13"/>
          <p:cNvSpPr/>
          <p:nvPr/>
        </p:nvSpPr>
        <p:spPr bwMode="auto">
          <a:xfrm>
            <a:off x="36724" y="4252984"/>
            <a:ext cx="2491428"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Manage Journey</a:t>
            </a:r>
            <a:endParaRPr lang="en-US" dirty="0">
              <a:solidFill>
                <a:schemeClr val="bg1"/>
              </a:solidFill>
              <a:latin typeface="+mj-lt"/>
            </a:endParaRPr>
          </a:p>
        </p:txBody>
      </p:sp>
      <p:sp>
        <p:nvSpPr>
          <p:cNvPr id="9" name="Title 1"/>
          <p:cNvSpPr>
            <a:spLocks noGrp="1"/>
          </p:cNvSpPr>
          <p:nvPr>
            <p:ph type="title"/>
          </p:nvPr>
        </p:nvSpPr>
        <p:spPr>
          <a:xfrm>
            <a:off x="381000" y="66901"/>
            <a:ext cx="7696200" cy="658645"/>
          </a:xfrm>
        </p:spPr>
        <p:txBody>
          <a:bodyPr/>
          <a:lstStyle/>
          <a:p>
            <a:r>
              <a:rPr lang="en-US" sz="3200" dirty="0" smtClean="0"/>
              <a:t>Administrator: Manage Content</a:t>
            </a:r>
            <a:endParaRPr lang="en-US" sz="3200" dirty="0"/>
          </a:p>
        </p:txBody>
      </p:sp>
      <p:sp>
        <p:nvSpPr>
          <p:cNvPr id="10" name="Rounded Rectangle 9"/>
          <p:cNvSpPr/>
          <p:nvPr/>
        </p:nvSpPr>
        <p:spPr bwMode="auto">
          <a:xfrm>
            <a:off x="36724" y="2438400"/>
            <a:ext cx="2522959" cy="477010"/>
          </a:xfrm>
          <a:prstGeom prst="roundRect">
            <a:avLst>
              <a:gd name="adj" fmla="val 2142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marL="115888" eaLnBrk="0" hangingPunct="0">
              <a:tabLst>
                <a:tab pos="401638" algn="l"/>
              </a:tabLst>
              <a:defRPr>
                <a:solidFill>
                  <a:schemeClr val="tx1"/>
                </a:solidFill>
                <a:latin typeface="Arial" panose="020B0604020202020204" pitchFamily="34" charset="0"/>
              </a:defRPr>
            </a:lvl1pPr>
            <a:lvl2pPr marL="742950" indent="-285750" eaLnBrk="0" hangingPunct="0">
              <a:tabLst>
                <a:tab pos="401638" algn="l"/>
              </a:tabLst>
              <a:defRPr>
                <a:solidFill>
                  <a:schemeClr val="tx1"/>
                </a:solidFill>
                <a:latin typeface="Arial" panose="020B0604020202020204" pitchFamily="34" charset="0"/>
              </a:defRPr>
            </a:lvl2pPr>
            <a:lvl3pPr marL="1143000" indent="-228600" eaLnBrk="0" hangingPunct="0">
              <a:tabLst>
                <a:tab pos="401638" algn="l"/>
              </a:tabLst>
              <a:defRPr>
                <a:solidFill>
                  <a:schemeClr val="tx1"/>
                </a:solidFill>
                <a:latin typeface="Arial" panose="020B0604020202020204" pitchFamily="34" charset="0"/>
              </a:defRPr>
            </a:lvl3pPr>
            <a:lvl4pPr marL="1600200" indent="-228600" eaLnBrk="0" hangingPunct="0">
              <a:tabLst>
                <a:tab pos="401638" algn="l"/>
              </a:tabLst>
              <a:defRPr>
                <a:solidFill>
                  <a:schemeClr val="tx1"/>
                </a:solidFill>
                <a:latin typeface="Arial" panose="020B0604020202020204" pitchFamily="34" charset="0"/>
              </a:defRPr>
            </a:lvl4pPr>
            <a:lvl5pPr marL="2057400" indent="-228600" eaLnBrk="0" hangingPunct="0">
              <a:tabLst>
                <a:tab pos="401638" algn="l"/>
              </a:tabLst>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tabLst>
                <a:tab pos="401638" algn="l"/>
              </a:tabLst>
              <a:defRPr>
                <a:solidFill>
                  <a:schemeClr val="tx1"/>
                </a:solidFill>
                <a:latin typeface="Arial" panose="020B0604020202020204" pitchFamily="34" charset="0"/>
              </a:defRPr>
            </a:lvl9pPr>
          </a:lstStyle>
          <a:p>
            <a:r>
              <a:rPr lang="en-US" dirty="0" smtClean="0">
                <a:solidFill>
                  <a:schemeClr val="bg1"/>
                </a:solidFill>
                <a:latin typeface="+mj-lt"/>
              </a:rPr>
              <a:t>Dashboard</a:t>
            </a:r>
            <a:endParaRPr lang="en-US" dirty="0">
              <a:solidFill>
                <a:schemeClr val="bg1"/>
              </a:solidFill>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599" y="3610634"/>
            <a:ext cx="6159069" cy="279016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599" y="1450204"/>
            <a:ext cx="5252751" cy="1895488"/>
          </a:xfrm>
          <a:prstGeom prst="rect">
            <a:avLst/>
          </a:prstGeom>
        </p:spPr>
      </p:pic>
    </p:spTree>
    <p:extLst>
      <p:ext uri="{BB962C8B-B14F-4D97-AF65-F5344CB8AC3E}">
        <p14:creationId xmlns:p14="http://schemas.microsoft.com/office/powerpoint/2010/main" val="22433195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Non-functional Requirement</a:t>
            </a:r>
            <a:endParaRPr lang="en-US" sz="3200" dirty="0"/>
          </a:p>
        </p:txBody>
      </p:sp>
      <p:sp>
        <p:nvSpPr>
          <p:cNvPr id="4" name="Rounded Rectangle 3"/>
          <p:cNvSpPr/>
          <p:nvPr/>
        </p:nvSpPr>
        <p:spPr bwMode="auto">
          <a:xfrm>
            <a:off x="228600" y="6043410"/>
            <a:ext cx="2133600" cy="532015"/>
          </a:xfrm>
          <a:prstGeom prst="roundRect">
            <a:avLst>
              <a:gd name="adj" fmla="val 21429"/>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15888">
              <a:tabLst>
                <a:tab pos="401638" algn="l"/>
              </a:tabLst>
              <a:defRPr/>
            </a:pPr>
            <a:r>
              <a:rPr lang="en-US" sz="2000" b="1" i="0" dirty="0">
                <a:solidFill>
                  <a:schemeClr val="bg1"/>
                </a:solidFill>
                <a:latin typeface="Arial" charset="0"/>
                <a:cs typeface="Tahoma" pitchFamily="34" charset="0"/>
              </a:rPr>
              <a:t>Usability</a:t>
            </a:r>
            <a:endParaRPr lang="en-US" b="1" i="0" dirty="0">
              <a:solidFill>
                <a:schemeClr val="bg1"/>
              </a:solidFill>
              <a:latin typeface="Arial" charset="0"/>
              <a:cs typeface="Tahoma" pitchFamily="34" charset="0"/>
            </a:endParaRPr>
          </a:p>
        </p:txBody>
      </p:sp>
      <p:sp>
        <p:nvSpPr>
          <p:cNvPr id="5" name="Rounded Rectangle 4"/>
          <p:cNvSpPr/>
          <p:nvPr/>
        </p:nvSpPr>
        <p:spPr bwMode="auto">
          <a:xfrm>
            <a:off x="227014" y="4191000"/>
            <a:ext cx="2195512" cy="476250"/>
          </a:xfrm>
          <a:prstGeom prst="roundRect">
            <a:avLst>
              <a:gd name="adj" fmla="val 21429"/>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15888" eaLnBrk="0" hangingPunct="0">
              <a:tabLst>
                <a:tab pos="401638" algn="l"/>
              </a:tabLst>
              <a:defRPr/>
            </a:pPr>
            <a:r>
              <a:rPr lang="en-US" sz="2000" b="1" i="0" dirty="0">
                <a:solidFill>
                  <a:schemeClr val="bg1"/>
                </a:solidFill>
                <a:latin typeface="Arial" charset="0"/>
                <a:cs typeface="Tahoma" pitchFamily="34" charset="0"/>
              </a:rPr>
              <a:t>Performance</a:t>
            </a:r>
            <a:endParaRPr lang="en-US" b="1" i="0" dirty="0">
              <a:solidFill>
                <a:schemeClr val="bg1"/>
              </a:solidFill>
              <a:latin typeface="Arial" charset="0"/>
              <a:cs typeface="Tahoma" pitchFamily="34" charset="0"/>
            </a:endParaRPr>
          </a:p>
        </p:txBody>
      </p:sp>
      <p:sp>
        <p:nvSpPr>
          <p:cNvPr id="6" name="Rounded Rectangle 5"/>
          <p:cNvSpPr/>
          <p:nvPr/>
        </p:nvSpPr>
        <p:spPr bwMode="auto">
          <a:xfrm>
            <a:off x="250691" y="1952391"/>
            <a:ext cx="2190929" cy="452438"/>
          </a:xfrm>
          <a:prstGeom prst="roundRect">
            <a:avLst>
              <a:gd name="adj" fmla="val 21429"/>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15888" eaLnBrk="0" hangingPunct="0">
              <a:tabLst>
                <a:tab pos="401638" algn="l"/>
              </a:tabLst>
              <a:defRPr/>
            </a:pPr>
            <a:r>
              <a:rPr lang="en-US" sz="2000" b="1" i="0" dirty="0">
                <a:solidFill>
                  <a:schemeClr val="bg1"/>
                </a:solidFill>
                <a:latin typeface="Arial" charset="0"/>
                <a:cs typeface="Tahoma" pitchFamily="34" charset="0"/>
              </a:rPr>
              <a:t>Security</a:t>
            </a:r>
            <a:endParaRPr lang="en-US" b="1" i="0" dirty="0">
              <a:solidFill>
                <a:schemeClr val="bg1"/>
              </a:solidFill>
              <a:latin typeface="Arial" charset="0"/>
              <a:cs typeface="Tahoma" pitchFamily="34" charset="0"/>
            </a:endParaRPr>
          </a:p>
        </p:txBody>
      </p:sp>
      <p:sp>
        <p:nvSpPr>
          <p:cNvPr id="7" name="Rounded Rectangle 6"/>
          <p:cNvSpPr/>
          <p:nvPr/>
        </p:nvSpPr>
        <p:spPr bwMode="auto">
          <a:xfrm>
            <a:off x="184150" y="3181202"/>
            <a:ext cx="2178050" cy="476250"/>
          </a:xfrm>
          <a:prstGeom prst="roundRect">
            <a:avLst>
              <a:gd name="adj" fmla="val 21429"/>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15888" eaLnBrk="0" hangingPunct="0">
              <a:tabLst>
                <a:tab pos="401638" algn="l"/>
              </a:tabLst>
              <a:defRPr/>
            </a:pPr>
            <a:r>
              <a:rPr lang="en-US" sz="2000" b="1" i="0" dirty="0">
                <a:solidFill>
                  <a:schemeClr val="bg1"/>
                </a:solidFill>
                <a:latin typeface="Arial" charset="0"/>
                <a:cs typeface="Tahoma" pitchFamily="34" charset="0"/>
              </a:rPr>
              <a:t>Maintainability</a:t>
            </a:r>
            <a:endParaRPr lang="en-US" b="1" i="0" dirty="0">
              <a:solidFill>
                <a:schemeClr val="bg1"/>
              </a:solidFill>
              <a:latin typeface="Arial" charset="0"/>
              <a:cs typeface="Tahoma" pitchFamily="34" charset="0"/>
            </a:endParaRPr>
          </a:p>
        </p:txBody>
      </p:sp>
      <p:sp>
        <p:nvSpPr>
          <p:cNvPr id="8" name="Rounded Rectangle 7"/>
          <p:cNvSpPr/>
          <p:nvPr/>
        </p:nvSpPr>
        <p:spPr bwMode="auto">
          <a:xfrm>
            <a:off x="2438400" y="1537820"/>
            <a:ext cx="6172200" cy="1129180"/>
          </a:xfrm>
          <a:prstGeom prst="roundRect">
            <a:avLst>
              <a:gd name="adj" fmla="val 21429"/>
            </a:avLst>
          </a:prstGeom>
          <a:solidFill>
            <a:srgbClr val="2CA5C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15888" eaLnBrk="0" hangingPunct="0">
              <a:buFont typeface="Arial" charset="0"/>
              <a:buChar char="•"/>
              <a:tabLst>
                <a:tab pos="401638" algn="l"/>
              </a:tabLst>
              <a:defRPr/>
            </a:pPr>
            <a:r>
              <a:rPr lang="en-US" dirty="0" smtClean="0">
                <a:solidFill>
                  <a:schemeClr val="bg1"/>
                </a:solidFill>
                <a:latin typeface="Arial" charset="0"/>
                <a:cs typeface="Tahoma" pitchFamily="34" charset="0"/>
              </a:rPr>
              <a:t> Forcing </a:t>
            </a:r>
            <a:r>
              <a:rPr lang="en-US" dirty="0">
                <a:solidFill>
                  <a:schemeClr val="bg1"/>
                </a:solidFill>
                <a:latin typeface="Arial" charset="0"/>
                <a:cs typeface="Tahoma" pitchFamily="34" charset="0"/>
              </a:rPr>
              <a:t>SSL on IIS </a:t>
            </a:r>
            <a:r>
              <a:rPr lang="en-US" dirty="0" smtClean="0">
                <a:solidFill>
                  <a:schemeClr val="bg1"/>
                </a:solidFill>
                <a:latin typeface="Arial" charset="0"/>
                <a:cs typeface="Tahoma" pitchFamily="34" charset="0"/>
              </a:rPr>
              <a:t>8</a:t>
            </a:r>
          </a:p>
          <a:p>
            <a:pPr marL="115888" eaLnBrk="0" hangingPunct="0">
              <a:buFont typeface="Arial" charset="0"/>
              <a:buChar char="•"/>
              <a:tabLst>
                <a:tab pos="401638" algn="l"/>
              </a:tabLst>
              <a:defRPr/>
            </a:pPr>
            <a:r>
              <a:rPr lang="en-US" dirty="0" smtClean="0">
                <a:solidFill>
                  <a:schemeClr val="bg1"/>
                </a:solidFill>
                <a:latin typeface="Arial" charset="0"/>
                <a:cs typeface="Tahoma" pitchFamily="34" charset="0"/>
              </a:rPr>
              <a:t> Sensitive </a:t>
            </a:r>
            <a:r>
              <a:rPr lang="en-US" dirty="0">
                <a:solidFill>
                  <a:schemeClr val="bg1"/>
                </a:solidFill>
                <a:latin typeface="Arial" charset="0"/>
                <a:cs typeface="Tahoma" pitchFamily="34" charset="0"/>
              </a:rPr>
              <a:t>data encrypted with </a:t>
            </a:r>
            <a:r>
              <a:rPr lang="en-US" dirty="0" smtClean="0">
                <a:solidFill>
                  <a:schemeClr val="bg1"/>
                </a:solidFill>
                <a:latin typeface="Arial" charset="0"/>
                <a:cs typeface="Tahoma" pitchFamily="34" charset="0"/>
              </a:rPr>
              <a:t>SHA256</a:t>
            </a:r>
          </a:p>
          <a:p>
            <a:pPr marL="115888" eaLnBrk="0" hangingPunct="0">
              <a:buFont typeface="Arial" charset="0"/>
              <a:buChar char="•"/>
              <a:tabLst>
                <a:tab pos="401638" algn="l"/>
              </a:tabLst>
              <a:defRPr/>
            </a:pPr>
            <a:r>
              <a:rPr lang="en-US" dirty="0" smtClean="0">
                <a:solidFill>
                  <a:schemeClr val="bg1"/>
                </a:solidFill>
                <a:latin typeface="Arial" charset="0"/>
                <a:cs typeface="Tahoma" pitchFamily="34" charset="0"/>
              </a:rPr>
              <a:t> ASP.NET </a:t>
            </a:r>
            <a:r>
              <a:rPr lang="en-US" dirty="0">
                <a:solidFill>
                  <a:schemeClr val="bg1"/>
                </a:solidFill>
                <a:latin typeface="Arial" charset="0"/>
                <a:cs typeface="Tahoma" pitchFamily="34" charset="0"/>
              </a:rPr>
              <a:t>Identity </a:t>
            </a:r>
            <a:r>
              <a:rPr lang="en-US" dirty="0" smtClean="0">
                <a:solidFill>
                  <a:schemeClr val="bg1"/>
                </a:solidFill>
                <a:latin typeface="Arial" charset="0"/>
                <a:cs typeface="Tahoma" pitchFamily="34" charset="0"/>
              </a:rPr>
              <a:t>2.0</a:t>
            </a:r>
          </a:p>
          <a:p>
            <a:pPr marL="115888" eaLnBrk="0" hangingPunct="0">
              <a:buFont typeface="Arial" charset="0"/>
              <a:buChar char="•"/>
              <a:tabLst>
                <a:tab pos="401638" algn="l"/>
              </a:tabLst>
              <a:defRPr/>
            </a:pPr>
            <a:r>
              <a:rPr lang="en-US" dirty="0" smtClean="0">
                <a:solidFill>
                  <a:schemeClr val="bg1"/>
                </a:solidFill>
                <a:latin typeface="Arial" charset="0"/>
                <a:cs typeface="Tahoma" pitchFamily="34" charset="0"/>
              </a:rPr>
              <a:t> ASP.NET </a:t>
            </a:r>
            <a:r>
              <a:rPr lang="en-US" dirty="0">
                <a:solidFill>
                  <a:schemeClr val="bg1"/>
                </a:solidFill>
                <a:latin typeface="Arial" charset="0"/>
                <a:cs typeface="Tahoma" pitchFamily="34" charset="0"/>
              </a:rPr>
              <a:t>MVC Anti-forgery </a:t>
            </a:r>
            <a:r>
              <a:rPr lang="en-US" dirty="0" smtClean="0">
                <a:solidFill>
                  <a:schemeClr val="bg1"/>
                </a:solidFill>
                <a:latin typeface="Arial" charset="0"/>
                <a:cs typeface="Tahoma" pitchFamily="34" charset="0"/>
              </a:rPr>
              <a:t>token</a:t>
            </a:r>
            <a:endParaRPr lang="en-US" dirty="0">
              <a:solidFill>
                <a:schemeClr val="bg1"/>
              </a:solidFill>
              <a:latin typeface="Arial" charset="0"/>
              <a:cs typeface="Tahoma" pitchFamily="34" charset="0"/>
            </a:endParaRPr>
          </a:p>
        </p:txBody>
      </p:sp>
      <p:sp>
        <p:nvSpPr>
          <p:cNvPr id="9" name="Rounded Rectangle 8"/>
          <p:cNvSpPr/>
          <p:nvPr/>
        </p:nvSpPr>
        <p:spPr bwMode="auto">
          <a:xfrm>
            <a:off x="2362200" y="2819400"/>
            <a:ext cx="6172200" cy="1196587"/>
          </a:xfrm>
          <a:prstGeom prst="roundRect">
            <a:avLst>
              <a:gd name="adj" fmla="val 21429"/>
            </a:avLst>
          </a:prstGeom>
          <a:solidFill>
            <a:srgbClr val="2CA5C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15888" eaLnBrk="0" hangingPunct="0">
              <a:buFont typeface="Arial" charset="0"/>
              <a:buChar char="•"/>
              <a:tabLst>
                <a:tab pos="401638" algn="l"/>
              </a:tabLst>
              <a:defRPr/>
            </a:pPr>
            <a:r>
              <a:rPr lang="en-US" dirty="0" smtClean="0">
                <a:solidFill>
                  <a:schemeClr val="bg1"/>
                </a:solidFill>
                <a:latin typeface="Arial" charset="0"/>
                <a:cs typeface="Tahoma" pitchFamily="34" charset="0"/>
              </a:rPr>
              <a:t> Follow C# coding </a:t>
            </a:r>
            <a:r>
              <a:rPr lang="en-US" dirty="0">
                <a:solidFill>
                  <a:schemeClr val="bg1"/>
                </a:solidFill>
                <a:latin typeface="Arial" charset="0"/>
                <a:cs typeface="Tahoma" pitchFamily="34" charset="0"/>
              </a:rPr>
              <a:t>convention</a:t>
            </a:r>
          </a:p>
          <a:p>
            <a:pPr marL="115888" eaLnBrk="0" hangingPunct="0">
              <a:buFont typeface="Arial" charset="0"/>
              <a:buChar char="•"/>
              <a:tabLst>
                <a:tab pos="401638" algn="l"/>
              </a:tabLst>
              <a:defRPr/>
            </a:pPr>
            <a:r>
              <a:rPr lang="en-US" dirty="0" smtClean="0">
                <a:solidFill>
                  <a:schemeClr val="bg1"/>
                </a:solidFill>
                <a:latin typeface="Arial" charset="0"/>
                <a:cs typeface="Tahoma" pitchFamily="34" charset="0"/>
              </a:rPr>
              <a:t> Follow layer architecture, modular software,      component-base development</a:t>
            </a:r>
          </a:p>
          <a:p>
            <a:pPr marL="115888" eaLnBrk="0" hangingPunct="0">
              <a:buFont typeface="Arial" charset="0"/>
              <a:buChar char="•"/>
              <a:tabLst>
                <a:tab pos="401638" algn="l"/>
              </a:tabLst>
              <a:defRPr/>
            </a:pPr>
            <a:r>
              <a:rPr lang="en-US" dirty="0" smtClean="0">
                <a:solidFill>
                  <a:schemeClr val="bg1"/>
                </a:solidFill>
                <a:latin typeface="Arial" charset="0"/>
                <a:cs typeface="Tahoma" pitchFamily="34" charset="0"/>
              </a:rPr>
              <a:t> Apply </a:t>
            </a:r>
            <a:r>
              <a:rPr lang="en-US" dirty="0">
                <a:solidFill>
                  <a:schemeClr val="bg1"/>
                </a:solidFill>
                <a:latin typeface="Arial" charset="0"/>
                <a:cs typeface="Tahoma" pitchFamily="34" charset="0"/>
              </a:rPr>
              <a:t>popular design patterns </a:t>
            </a:r>
            <a:endParaRPr lang="en-US" b="0" dirty="0">
              <a:solidFill>
                <a:schemeClr val="bg1"/>
              </a:solidFill>
              <a:latin typeface="Arial" charset="0"/>
              <a:cs typeface="Tahoma" pitchFamily="34" charset="0"/>
            </a:endParaRPr>
          </a:p>
        </p:txBody>
      </p:sp>
      <p:sp>
        <p:nvSpPr>
          <p:cNvPr id="10" name="Rounded Rectangle 9"/>
          <p:cNvSpPr/>
          <p:nvPr/>
        </p:nvSpPr>
        <p:spPr bwMode="auto">
          <a:xfrm>
            <a:off x="2362200" y="4233863"/>
            <a:ext cx="6172200" cy="672829"/>
          </a:xfrm>
          <a:prstGeom prst="roundRect">
            <a:avLst>
              <a:gd name="adj" fmla="val 21429"/>
            </a:avLst>
          </a:prstGeom>
          <a:solidFill>
            <a:srgbClr val="2CA5C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15888" eaLnBrk="0" hangingPunct="0">
              <a:buFont typeface="Arial" charset="0"/>
              <a:buChar char="•"/>
              <a:tabLst>
                <a:tab pos="401638" algn="l"/>
              </a:tabLst>
              <a:defRPr/>
            </a:pPr>
            <a:r>
              <a:rPr lang="en-US" dirty="0">
                <a:solidFill>
                  <a:schemeClr val="bg1"/>
                </a:solidFill>
                <a:latin typeface="Arial" charset="0"/>
                <a:cs typeface="Tahoma" pitchFamily="34" charset="0"/>
              </a:rPr>
              <a:t> Database indexing, review </a:t>
            </a:r>
            <a:r>
              <a:rPr lang="en-US" dirty="0" smtClean="0">
                <a:solidFill>
                  <a:schemeClr val="bg1"/>
                </a:solidFill>
                <a:latin typeface="Arial" charset="0"/>
                <a:cs typeface="Tahoma" pitchFamily="34" charset="0"/>
              </a:rPr>
              <a:t>code</a:t>
            </a:r>
          </a:p>
          <a:p>
            <a:pPr marL="115888" eaLnBrk="0" hangingPunct="0">
              <a:buFont typeface="Arial" charset="0"/>
              <a:buChar char="•"/>
              <a:tabLst>
                <a:tab pos="401638" algn="l"/>
              </a:tabLst>
              <a:defRPr/>
            </a:pPr>
            <a:r>
              <a:rPr lang="en-US" b="0" dirty="0" smtClean="0">
                <a:solidFill>
                  <a:schemeClr val="bg1"/>
                </a:solidFill>
                <a:latin typeface="Arial" charset="0"/>
                <a:cs typeface="Tahoma" pitchFamily="34" charset="0"/>
              </a:rPr>
              <a:t> Use graph database Neo4J</a:t>
            </a:r>
            <a:endParaRPr lang="en-US" b="0" dirty="0">
              <a:solidFill>
                <a:schemeClr val="bg1"/>
              </a:solidFill>
              <a:latin typeface="Arial" charset="0"/>
              <a:cs typeface="Tahoma" pitchFamily="34" charset="0"/>
            </a:endParaRPr>
          </a:p>
        </p:txBody>
      </p:sp>
      <p:sp>
        <p:nvSpPr>
          <p:cNvPr id="11" name="Rounded Rectangle 10"/>
          <p:cNvSpPr/>
          <p:nvPr/>
        </p:nvSpPr>
        <p:spPr bwMode="auto">
          <a:xfrm>
            <a:off x="2362200" y="6019800"/>
            <a:ext cx="6172200" cy="689512"/>
          </a:xfrm>
          <a:prstGeom prst="roundRect">
            <a:avLst>
              <a:gd name="adj" fmla="val 21429"/>
            </a:avLst>
          </a:prstGeom>
          <a:solidFill>
            <a:srgbClr val="2CA5C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15888" eaLnBrk="0" hangingPunct="0">
              <a:buFont typeface="Arial" charset="0"/>
              <a:buChar char="•"/>
              <a:tabLst>
                <a:tab pos="401638" algn="l"/>
              </a:tabLst>
              <a:defRPr/>
            </a:pPr>
            <a:r>
              <a:rPr lang="en-US" dirty="0" smtClean="0">
                <a:solidFill>
                  <a:schemeClr val="bg1"/>
                </a:solidFill>
                <a:latin typeface="Arial" charset="0"/>
                <a:cs typeface="Tahoma" pitchFamily="34" charset="0"/>
              </a:rPr>
              <a:t> Flat UI, Grid UI, Timeline UI</a:t>
            </a:r>
            <a:endParaRPr lang="en-US" dirty="0">
              <a:solidFill>
                <a:schemeClr val="bg1"/>
              </a:solidFill>
              <a:latin typeface="Arial" charset="0"/>
              <a:cs typeface="Tahoma" pitchFamily="34" charset="0"/>
            </a:endParaRPr>
          </a:p>
          <a:p>
            <a:pPr marL="115888" eaLnBrk="0" hangingPunct="0">
              <a:buFont typeface="Arial" charset="0"/>
              <a:buChar char="•"/>
              <a:tabLst>
                <a:tab pos="401638" algn="l"/>
              </a:tabLst>
              <a:defRPr/>
            </a:pPr>
            <a:r>
              <a:rPr lang="en-US" dirty="0">
                <a:solidFill>
                  <a:schemeClr val="bg1"/>
                </a:solidFill>
                <a:latin typeface="Arial" charset="0"/>
                <a:cs typeface="Tahoma" pitchFamily="34" charset="0"/>
              </a:rPr>
              <a:t> Interface should be elegant, simple</a:t>
            </a:r>
            <a:endParaRPr lang="en-US" b="0" dirty="0">
              <a:solidFill>
                <a:schemeClr val="bg1"/>
              </a:solidFill>
              <a:latin typeface="Arial" charset="0"/>
              <a:cs typeface="Tahoma" pitchFamily="34" charset="0"/>
            </a:endParaRPr>
          </a:p>
        </p:txBody>
      </p:sp>
      <p:sp>
        <p:nvSpPr>
          <p:cNvPr id="12" name="Rounded Rectangle 11"/>
          <p:cNvSpPr/>
          <p:nvPr/>
        </p:nvSpPr>
        <p:spPr bwMode="auto">
          <a:xfrm>
            <a:off x="152400" y="5029200"/>
            <a:ext cx="2195512" cy="715692"/>
          </a:xfrm>
          <a:prstGeom prst="roundRect">
            <a:avLst>
              <a:gd name="adj" fmla="val 21429"/>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15888" eaLnBrk="0" hangingPunct="0">
              <a:tabLst>
                <a:tab pos="401638" algn="l"/>
              </a:tabLst>
              <a:defRPr/>
            </a:pPr>
            <a:r>
              <a:rPr lang="en-US" sz="2000" b="1" i="0" dirty="0" smtClean="0">
                <a:solidFill>
                  <a:schemeClr val="bg1"/>
                </a:solidFill>
                <a:latin typeface="Arial" charset="0"/>
                <a:cs typeface="Tahoma" pitchFamily="34" charset="0"/>
              </a:rPr>
              <a:t>Availability &amp; Scalability </a:t>
            </a:r>
            <a:endParaRPr lang="en-US" b="1" i="0" dirty="0">
              <a:solidFill>
                <a:schemeClr val="bg1"/>
              </a:solidFill>
              <a:latin typeface="Arial" charset="0"/>
              <a:cs typeface="Tahoma" pitchFamily="34" charset="0"/>
            </a:endParaRPr>
          </a:p>
        </p:txBody>
      </p:sp>
      <p:sp>
        <p:nvSpPr>
          <p:cNvPr id="13" name="Rounded Rectangle 12"/>
          <p:cNvSpPr/>
          <p:nvPr/>
        </p:nvSpPr>
        <p:spPr bwMode="auto">
          <a:xfrm>
            <a:off x="2287586" y="5072063"/>
            <a:ext cx="6172200" cy="672829"/>
          </a:xfrm>
          <a:prstGeom prst="roundRect">
            <a:avLst>
              <a:gd name="adj" fmla="val 21429"/>
            </a:avLst>
          </a:prstGeom>
          <a:solidFill>
            <a:srgbClr val="2CA5C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115888" eaLnBrk="0" hangingPunct="0">
              <a:buFont typeface="Arial" charset="0"/>
              <a:buChar char="•"/>
              <a:tabLst>
                <a:tab pos="401638" algn="l"/>
              </a:tabLst>
              <a:defRPr/>
            </a:pPr>
            <a:r>
              <a:rPr lang="en-US" dirty="0" smtClean="0">
                <a:solidFill>
                  <a:schemeClr val="bg1"/>
                </a:solidFill>
                <a:latin typeface="Arial" charset="0"/>
                <a:cs typeface="Tahoma" pitchFamily="34" charset="0"/>
              </a:rPr>
              <a:t> Taking </a:t>
            </a:r>
            <a:r>
              <a:rPr lang="en-US" dirty="0">
                <a:solidFill>
                  <a:schemeClr val="bg1"/>
                </a:solidFill>
                <a:latin typeface="Arial" charset="0"/>
                <a:cs typeface="Tahoma" pitchFamily="34" charset="0"/>
              </a:rPr>
              <a:t>advantages of Cloud </a:t>
            </a:r>
            <a:r>
              <a:rPr lang="en-US" dirty="0" smtClean="0">
                <a:solidFill>
                  <a:schemeClr val="bg1"/>
                </a:solidFill>
                <a:latin typeface="Arial" charset="0"/>
                <a:cs typeface="Tahoma" pitchFamily="34" charset="0"/>
              </a:rPr>
              <a:t>Platform:  fault </a:t>
            </a:r>
            <a:r>
              <a:rPr lang="en-US" dirty="0">
                <a:solidFill>
                  <a:schemeClr val="bg1"/>
                </a:solidFill>
                <a:latin typeface="Arial" charset="0"/>
                <a:cs typeface="Tahoma" pitchFamily="34" charset="0"/>
              </a:rPr>
              <a:t>tolerance and high availability</a:t>
            </a:r>
            <a:endParaRPr lang="en-US" dirty="0" smtClean="0">
              <a:solidFill>
                <a:schemeClr val="bg1"/>
              </a:solidFill>
              <a:latin typeface="Arial" charset="0"/>
              <a:cs typeface="Tahoma" pitchFamily="34" charset="0"/>
            </a:endParaRPr>
          </a:p>
        </p:txBody>
      </p:sp>
    </p:spTree>
    <p:extLst>
      <p:ext uri="{BB962C8B-B14F-4D97-AF65-F5344CB8AC3E}">
        <p14:creationId xmlns:p14="http://schemas.microsoft.com/office/powerpoint/2010/main" val="28143936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Flat UI</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600200"/>
            <a:ext cx="2743200" cy="1484026"/>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1600201"/>
            <a:ext cx="3132430" cy="148402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9015" y="3275905"/>
            <a:ext cx="3657600" cy="1473467"/>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8300" y="3245854"/>
            <a:ext cx="2971800" cy="1529224"/>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27400" y="4966756"/>
            <a:ext cx="5410200" cy="1448153"/>
          </a:xfrm>
          <a:prstGeom prst="rect">
            <a:avLst/>
          </a:prstGeom>
        </p:spPr>
      </p:pic>
    </p:spTree>
    <p:extLst>
      <p:ext uri="{BB962C8B-B14F-4D97-AF65-F5344CB8AC3E}">
        <p14:creationId xmlns:p14="http://schemas.microsoft.com/office/powerpoint/2010/main" val="13193698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Overview</a:t>
            </a:r>
            <a:endParaRPr lang="en-US" dirty="0"/>
          </a:p>
        </p:txBody>
      </p:sp>
      <p:cxnSp>
        <p:nvCxnSpPr>
          <p:cNvPr id="4" name="Straight Arrow Connector 3"/>
          <p:cNvCxnSpPr/>
          <p:nvPr/>
        </p:nvCxnSpPr>
        <p:spPr bwMode="auto">
          <a:xfrm>
            <a:off x="909424" y="1600200"/>
            <a:ext cx="0" cy="4648200"/>
          </a:xfrm>
          <a:prstGeom prst="straightConnector1">
            <a:avLst/>
          </a:prstGeom>
          <a:solidFill>
            <a:schemeClr val="accent1"/>
          </a:solidFill>
          <a:ln w="9525" cap="flat" cmpd="sng" algn="ctr">
            <a:solidFill>
              <a:schemeClr val="tx1"/>
            </a:solidFill>
            <a:prstDash val="solid"/>
            <a:round/>
            <a:headEnd type="triangle" w="med" len="med"/>
            <a:tailEnd type="triangle"/>
          </a:ln>
          <a:effectLst/>
        </p:spPr>
      </p:cxnSp>
      <p:sp>
        <p:nvSpPr>
          <p:cNvPr id="7" name="TextBox 6"/>
          <p:cNvSpPr txBox="1"/>
          <p:nvPr/>
        </p:nvSpPr>
        <p:spPr>
          <a:xfrm>
            <a:off x="457200" y="2895600"/>
            <a:ext cx="461665" cy="2362185"/>
          </a:xfrm>
          <a:prstGeom prst="rect">
            <a:avLst/>
          </a:prstGeom>
          <a:noFill/>
        </p:spPr>
        <p:txBody>
          <a:bodyPr vert="vert270" wrap="none" rtlCol="0">
            <a:spAutoFit/>
          </a:bodyPr>
          <a:lstStyle/>
          <a:p>
            <a:r>
              <a:rPr lang="en-US" i="0" dirty="0" smtClean="0"/>
              <a:t>Dependency Chaining</a:t>
            </a:r>
          </a:p>
        </p:txBody>
      </p:sp>
      <p:cxnSp>
        <p:nvCxnSpPr>
          <p:cNvPr id="8" name="Straight Arrow Connector 7"/>
          <p:cNvCxnSpPr/>
          <p:nvPr/>
        </p:nvCxnSpPr>
        <p:spPr bwMode="auto">
          <a:xfrm>
            <a:off x="1676400" y="4953000"/>
            <a:ext cx="0" cy="1295400"/>
          </a:xfrm>
          <a:prstGeom prst="straightConnector1">
            <a:avLst/>
          </a:prstGeom>
          <a:solidFill>
            <a:schemeClr val="accent1"/>
          </a:solidFill>
          <a:ln w="9525" cap="flat" cmpd="sng" algn="ctr">
            <a:solidFill>
              <a:schemeClr val="tx1"/>
            </a:solidFill>
            <a:prstDash val="solid"/>
            <a:round/>
            <a:headEnd type="triangle" w="med" len="med"/>
            <a:tailEnd type="triangle"/>
          </a:ln>
          <a:effectLst/>
        </p:spPr>
      </p:cxnSp>
      <p:sp>
        <p:nvSpPr>
          <p:cNvPr id="11" name="TextBox 10"/>
          <p:cNvSpPr txBox="1"/>
          <p:nvPr/>
        </p:nvSpPr>
        <p:spPr>
          <a:xfrm>
            <a:off x="1307068" y="4054143"/>
            <a:ext cx="369332" cy="2232342"/>
          </a:xfrm>
          <a:prstGeom prst="rect">
            <a:avLst/>
          </a:prstGeom>
          <a:noFill/>
        </p:spPr>
        <p:txBody>
          <a:bodyPr vert="vert270" wrap="none" rtlCol="0">
            <a:spAutoFit/>
          </a:bodyPr>
          <a:lstStyle/>
          <a:p>
            <a:r>
              <a:rPr lang="en-US" sz="1200" i="0" dirty="0" smtClean="0"/>
              <a:t>Generic Repository &amp; Singleton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799" y="1371600"/>
            <a:ext cx="7175007" cy="5181600"/>
          </a:xfrm>
          <a:prstGeom prst="rect">
            <a:avLst/>
          </a:prstGeom>
        </p:spPr>
      </p:pic>
    </p:spTree>
    <p:extLst>
      <p:ext uri="{BB962C8B-B14F-4D97-AF65-F5344CB8AC3E}">
        <p14:creationId xmlns:p14="http://schemas.microsoft.com/office/powerpoint/2010/main" val="6743573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62000" y="76200"/>
            <a:ext cx="7696200" cy="914400"/>
          </a:xfrm>
        </p:spPr>
        <p:txBody>
          <a:bodyPr/>
          <a:lstStyle/>
          <a:p>
            <a:r>
              <a:rPr lang="en-US" dirty="0" smtClean="0"/>
              <a:t>Database Design – Problem</a:t>
            </a:r>
            <a:endParaRPr lang="en-US" dirty="0"/>
          </a:p>
        </p:txBody>
      </p:sp>
      <p:pic>
        <p:nvPicPr>
          <p:cNvPr id="2" name="Picture 1"/>
          <p:cNvPicPr>
            <a:picLocks noChangeAspect="1"/>
          </p:cNvPicPr>
          <p:nvPr/>
        </p:nvPicPr>
        <p:blipFill>
          <a:blip r:embed="rId3"/>
          <a:stretch>
            <a:fillRect/>
          </a:stretch>
        </p:blipFill>
        <p:spPr>
          <a:xfrm>
            <a:off x="406477" y="2057400"/>
            <a:ext cx="5944115" cy="2731245"/>
          </a:xfrm>
          <a:prstGeom prst="rect">
            <a:avLst/>
          </a:prstGeom>
        </p:spPr>
      </p:pic>
      <p:sp>
        <p:nvSpPr>
          <p:cNvPr id="3" name="TextBox 2"/>
          <p:cNvSpPr txBox="1"/>
          <p:nvPr/>
        </p:nvSpPr>
        <p:spPr>
          <a:xfrm>
            <a:off x="414042" y="4953000"/>
            <a:ext cx="6417975" cy="461665"/>
          </a:xfrm>
          <a:prstGeom prst="rect">
            <a:avLst/>
          </a:prstGeom>
          <a:noFill/>
        </p:spPr>
        <p:txBody>
          <a:bodyPr wrap="none" rtlCol="0">
            <a:spAutoFit/>
          </a:bodyPr>
          <a:lstStyle/>
          <a:p>
            <a:r>
              <a:rPr lang="en-US" sz="2400" b="1" i="0" dirty="0" smtClean="0">
                <a:solidFill>
                  <a:schemeClr val="accent2">
                    <a:lumMod val="50000"/>
                  </a:schemeClr>
                </a:solidFill>
              </a:rPr>
              <a:t>Newsfeed data modeling on SQL Database</a:t>
            </a:r>
            <a:endParaRPr lang="en-US" sz="2400" b="1" i="0" dirty="0">
              <a:solidFill>
                <a:schemeClr val="accent2">
                  <a:lumMod val="50000"/>
                </a:schemeClr>
              </a:solidFill>
            </a:endParaRPr>
          </a:p>
        </p:txBody>
      </p:sp>
      <p:sp>
        <p:nvSpPr>
          <p:cNvPr id="5" name="TextBox 4"/>
          <p:cNvSpPr txBox="1"/>
          <p:nvPr/>
        </p:nvSpPr>
        <p:spPr>
          <a:xfrm>
            <a:off x="414042" y="5699929"/>
            <a:ext cx="6875600" cy="830997"/>
          </a:xfrm>
          <a:prstGeom prst="rect">
            <a:avLst/>
          </a:prstGeom>
          <a:noFill/>
        </p:spPr>
        <p:txBody>
          <a:bodyPr wrap="none" rtlCol="0">
            <a:spAutoFit/>
          </a:bodyPr>
          <a:lstStyle/>
          <a:p>
            <a:r>
              <a:rPr lang="en-US" sz="2400" dirty="0" smtClean="0">
                <a:solidFill>
                  <a:srgbClr val="FF0000"/>
                </a:solidFill>
              </a:rPr>
              <a:t>Best-case complexity is O(log(n</a:t>
            </a:r>
            <a:r>
              <a:rPr lang="en-US" sz="2400" dirty="0">
                <a:solidFill>
                  <a:srgbClr val="FF0000"/>
                </a:solidFill>
              </a:rPr>
              <a:t>)*m</a:t>
            </a:r>
            <a:r>
              <a:rPr lang="en-US" sz="2400" dirty="0" smtClean="0">
                <a:solidFill>
                  <a:srgbClr val="FF0000"/>
                </a:solidFill>
              </a:rPr>
              <a:t>) for one join! </a:t>
            </a:r>
          </a:p>
          <a:p>
            <a:r>
              <a:rPr lang="en-US" sz="2400" dirty="0" smtClean="0">
                <a:solidFill>
                  <a:srgbClr val="FF0000"/>
                </a:solidFill>
              </a:rPr>
              <a:t>We have at least 5 tables for this data model!</a:t>
            </a:r>
            <a:endParaRPr lang="en-US" sz="2400" dirty="0">
              <a:solidFill>
                <a:srgbClr val="FF0000"/>
              </a:solidFill>
            </a:endParaRPr>
          </a:p>
        </p:txBody>
      </p:sp>
    </p:spTree>
    <p:extLst>
      <p:ext uri="{BB962C8B-B14F-4D97-AF65-F5344CB8AC3E}">
        <p14:creationId xmlns:p14="http://schemas.microsoft.com/office/powerpoint/2010/main" val="2120405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pic>
        <p:nvPicPr>
          <p:cNvPr id="4" name="Picture 3"/>
          <p:cNvPicPr>
            <a:picLocks noChangeAspect="1"/>
          </p:cNvPicPr>
          <p:nvPr/>
        </p:nvPicPr>
        <p:blipFill>
          <a:blip r:embed="rId3"/>
          <a:stretch>
            <a:fillRect/>
          </a:stretch>
        </p:blipFill>
        <p:spPr>
          <a:xfrm>
            <a:off x="1133976" y="1676400"/>
            <a:ext cx="7324224" cy="2374719"/>
          </a:xfrm>
          <a:prstGeom prst="rect">
            <a:avLst/>
          </a:prstGeom>
        </p:spPr>
      </p:pic>
      <p:pic>
        <p:nvPicPr>
          <p:cNvPr id="5" name="Picture 4"/>
          <p:cNvPicPr>
            <a:picLocks noChangeAspect="1"/>
          </p:cNvPicPr>
          <p:nvPr/>
        </p:nvPicPr>
        <p:blipFill>
          <a:blip r:embed="rId4"/>
          <a:stretch>
            <a:fillRect/>
          </a:stretch>
        </p:blipFill>
        <p:spPr>
          <a:xfrm>
            <a:off x="744467" y="4199091"/>
            <a:ext cx="4104762" cy="1819048"/>
          </a:xfrm>
          <a:prstGeom prst="rect">
            <a:avLst/>
          </a:prstGeom>
        </p:spPr>
      </p:pic>
      <p:pic>
        <p:nvPicPr>
          <p:cNvPr id="6" name="Picture 5"/>
          <p:cNvPicPr>
            <a:picLocks noChangeAspect="1"/>
          </p:cNvPicPr>
          <p:nvPr/>
        </p:nvPicPr>
        <p:blipFill>
          <a:blip r:embed="rId5"/>
          <a:stretch>
            <a:fillRect/>
          </a:stretch>
        </p:blipFill>
        <p:spPr>
          <a:xfrm>
            <a:off x="4978079" y="4191000"/>
            <a:ext cx="3645782" cy="1827140"/>
          </a:xfrm>
          <a:prstGeom prst="rect">
            <a:avLst/>
          </a:prstGeom>
        </p:spPr>
      </p:pic>
    </p:spTree>
    <p:extLst>
      <p:ext uri="{BB962C8B-B14F-4D97-AF65-F5344CB8AC3E}">
        <p14:creationId xmlns:p14="http://schemas.microsoft.com/office/powerpoint/2010/main" val="23669067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Design – Problem solution</a:t>
            </a:r>
            <a:endParaRPr lang="en-US" dirty="0"/>
          </a:p>
        </p:txBody>
      </p:sp>
      <p:sp>
        <p:nvSpPr>
          <p:cNvPr id="5" name="TextBox 4"/>
          <p:cNvSpPr txBox="1"/>
          <p:nvPr/>
        </p:nvSpPr>
        <p:spPr>
          <a:xfrm>
            <a:off x="152400" y="3673990"/>
            <a:ext cx="4953000" cy="2585323"/>
          </a:xfrm>
          <a:prstGeom prst="rect">
            <a:avLst/>
          </a:prstGeom>
          <a:noFill/>
        </p:spPr>
        <p:txBody>
          <a:bodyPr wrap="square" rtlCol="0">
            <a:spAutoFit/>
          </a:bodyPr>
          <a:lstStyle/>
          <a:p>
            <a:r>
              <a:rPr lang="en-US" dirty="0">
                <a:solidFill>
                  <a:schemeClr val="tx2"/>
                </a:solidFill>
              </a:rPr>
              <a:t>MATCH</a:t>
            </a:r>
            <a:r>
              <a:rPr lang="en-US" dirty="0"/>
              <a:t> </a:t>
            </a:r>
            <a:r>
              <a:rPr lang="en-US" dirty="0">
                <a:solidFill>
                  <a:srgbClr val="C00000"/>
                </a:solidFill>
              </a:rPr>
              <a:t>(</a:t>
            </a:r>
            <a:r>
              <a:rPr lang="en-US" dirty="0" err="1">
                <a:solidFill>
                  <a:srgbClr val="7030A0"/>
                </a:solidFill>
              </a:rPr>
              <a:t>User:User</a:t>
            </a:r>
            <a:r>
              <a:rPr lang="en-US" dirty="0">
                <a:solidFill>
                  <a:srgbClr val="C00000"/>
                </a:solidFill>
              </a:rPr>
              <a:t>)</a:t>
            </a:r>
            <a:r>
              <a:rPr lang="en-US" dirty="0"/>
              <a:t>-</a:t>
            </a:r>
            <a:r>
              <a:rPr lang="en-US" dirty="0">
                <a:solidFill>
                  <a:srgbClr val="C00000"/>
                </a:solidFill>
              </a:rPr>
              <a:t>[</a:t>
            </a:r>
            <a:r>
              <a:rPr lang="en-US" dirty="0">
                <a:solidFill>
                  <a:srgbClr val="00B050"/>
                </a:solidFill>
              </a:rPr>
              <a:t>:FRIEND</a:t>
            </a:r>
            <a:r>
              <a:rPr lang="en-US" dirty="0">
                <a:solidFill>
                  <a:srgbClr val="C00000"/>
                </a:solidFill>
              </a:rPr>
              <a:t>]</a:t>
            </a:r>
            <a:r>
              <a:rPr lang="en-US" dirty="0"/>
              <a:t>-&gt;</a:t>
            </a:r>
            <a:r>
              <a:rPr lang="en-US" dirty="0">
                <a:solidFill>
                  <a:srgbClr val="C00000"/>
                </a:solidFill>
              </a:rPr>
              <a:t>(</a:t>
            </a:r>
            <a:r>
              <a:rPr lang="en-US" dirty="0" err="1">
                <a:solidFill>
                  <a:srgbClr val="7030A0"/>
                </a:solidFill>
              </a:rPr>
              <a:t>Friend:User</a:t>
            </a:r>
            <a:r>
              <a:rPr lang="en-US" dirty="0">
                <a:solidFill>
                  <a:srgbClr val="C00000"/>
                </a:solidFill>
              </a:rPr>
              <a:t>)</a:t>
            </a:r>
          </a:p>
          <a:p>
            <a:r>
              <a:rPr lang="en-US" dirty="0">
                <a:solidFill>
                  <a:schemeClr val="tx2"/>
                </a:solidFill>
              </a:rPr>
              <a:t>MATCH</a:t>
            </a:r>
            <a:r>
              <a:rPr lang="en-US" dirty="0"/>
              <a:t> </a:t>
            </a:r>
            <a:r>
              <a:rPr lang="en-US" dirty="0">
                <a:solidFill>
                  <a:srgbClr val="C00000"/>
                </a:solidFill>
              </a:rPr>
              <a:t>(</a:t>
            </a:r>
            <a:r>
              <a:rPr lang="en-US" dirty="0">
                <a:solidFill>
                  <a:srgbClr val="00B050"/>
                </a:solidFill>
              </a:rPr>
              <a:t>Friend</a:t>
            </a:r>
            <a:r>
              <a:rPr lang="en-US" dirty="0">
                <a:solidFill>
                  <a:srgbClr val="C00000"/>
                </a:solidFill>
              </a:rPr>
              <a:t>)</a:t>
            </a:r>
            <a:r>
              <a:rPr lang="en-US" dirty="0"/>
              <a:t>-</a:t>
            </a:r>
            <a:r>
              <a:rPr lang="en-US" dirty="0">
                <a:solidFill>
                  <a:srgbClr val="C00000"/>
                </a:solidFill>
              </a:rPr>
              <a:t>[</a:t>
            </a:r>
            <a:r>
              <a:rPr lang="en-US" dirty="0">
                <a:solidFill>
                  <a:srgbClr val="00B050"/>
                </a:solidFill>
              </a:rPr>
              <a:t>:HAS</a:t>
            </a:r>
            <a:r>
              <a:rPr lang="en-US" dirty="0">
                <a:solidFill>
                  <a:srgbClr val="C00000"/>
                </a:solidFill>
              </a:rPr>
              <a:t>]</a:t>
            </a:r>
            <a:r>
              <a:rPr lang="en-US" dirty="0"/>
              <a:t>-&gt;</a:t>
            </a:r>
            <a:r>
              <a:rPr lang="en-US" dirty="0">
                <a:solidFill>
                  <a:srgbClr val="C00000"/>
                </a:solidFill>
              </a:rPr>
              <a:t>(</a:t>
            </a:r>
            <a:r>
              <a:rPr lang="en-US" dirty="0" err="1">
                <a:solidFill>
                  <a:srgbClr val="7030A0"/>
                </a:solidFill>
              </a:rPr>
              <a:t>Post:Post</a:t>
            </a:r>
            <a:r>
              <a:rPr lang="en-US" dirty="0">
                <a:solidFill>
                  <a:srgbClr val="C00000"/>
                </a:solidFill>
              </a:rPr>
              <a:t>)</a:t>
            </a:r>
          </a:p>
          <a:p>
            <a:r>
              <a:rPr lang="en-US" dirty="0">
                <a:solidFill>
                  <a:schemeClr val="tx2"/>
                </a:solidFill>
              </a:rPr>
              <a:t>MATCH</a:t>
            </a:r>
            <a:r>
              <a:rPr lang="en-US" dirty="0"/>
              <a:t> </a:t>
            </a:r>
            <a:r>
              <a:rPr lang="en-US" dirty="0">
                <a:solidFill>
                  <a:srgbClr val="C00000"/>
                </a:solidFill>
              </a:rPr>
              <a:t>(</a:t>
            </a:r>
            <a:r>
              <a:rPr lang="en-US" dirty="0">
                <a:solidFill>
                  <a:srgbClr val="00B050"/>
                </a:solidFill>
              </a:rPr>
              <a:t>Post</a:t>
            </a:r>
            <a:r>
              <a:rPr lang="en-US" dirty="0">
                <a:solidFill>
                  <a:srgbClr val="C00000"/>
                </a:solidFill>
              </a:rPr>
              <a:t>)</a:t>
            </a:r>
            <a:r>
              <a:rPr lang="en-US" dirty="0"/>
              <a:t>-</a:t>
            </a:r>
            <a:r>
              <a:rPr lang="en-US" dirty="0">
                <a:solidFill>
                  <a:srgbClr val="C00000"/>
                </a:solidFill>
              </a:rPr>
              <a:t>[</a:t>
            </a:r>
            <a:r>
              <a:rPr lang="en-US" dirty="0">
                <a:solidFill>
                  <a:srgbClr val="00B050"/>
                </a:solidFill>
              </a:rPr>
              <a:t>:LIKED_BY</a:t>
            </a:r>
            <a:r>
              <a:rPr lang="en-US" dirty="0">
                <a:solidFill>
                  <a:srgbClr val="C00000"/>
                </a:solidFill>
              </a:rPr>
              <a:t>]</a:t>
            </a:r>
            <a:r>
              <a:rPr lang="en-US" dirty="0"/>
              <a:t>-&gt;</a:t>
            </a:r>
            <a:r>
              <a:rPr lang="en-US" dirty="0">
                <a:solidFill>
                  <a:srgbClr val="C00000"/>
                </a:solidFill>
              </a:rPr>
              <a:t>(</a:t>
            </a:r>
            <a:r>
              <a:rPr lang="en-US" dirty="0" err="1">
                <a:solidFill>
                  <a:srgbClr val="7030A0"/>
                </a:solidFill>
              </a:rPr>
              <a:t>UserLiked:User</a:t>
            </a:r>
            <a:r>
              <a:rPr lang="en-US" dirty="0">
                <a:solidFill>
                  <a:srgbClr val="C00000"/>
                </a:solidFill>
              </a:rPr>
              <a:t>)</a:t>
            </a:r>
          </a:p>
          <a:p>
            <a:r>
              <a:rPr lang="en-US" dirty="0">
                <a:solidFill>
                  <a:schemeClr val="tx2"/>
                </a:solidFill>
              </a:rPr>
              <a:t>MATCH</a:t>
            </a:r>
            <a:r>
              <a:rPr lang="en-US" dirty="0"/>
              <a:t> </a:t>
            </a:r>
            <a:r>
              <a:rPr lang="en-US" dirty="0">
                <a:solidFill>
                  <a:srgbClr val="C00000"/>
                </a:solidFill>
              </a:rPr>
              <a:t>(</a:t>
            </a:r>
            <a:r>
              <a:rPr lang="en-US" dirty="0">
                <a:solidFill>
                  <a:srgbClr val="00B050"/>
                </a:solidFill>
              </a:rPr>
              <a:t>Post</a:t>
            </a:r>
            <a:r>
              <a:rPr lang="en-US" dirty="0">
                <a:solidFill>
                  <a:srgbClr val="C00000"/>
                </a:solidFill>
              </a:rPr>
              <a:t>)</a:t>
            </a:r>
            <a:r>
              <a:rPr lang="en-US" dirty="0"/>
              <a:t>-</a:t>
            </a:r>
            <a:r>
              <a:rPr lang="en-US" dirty="0">
                <a:solidFill>
                  <a:srgbClr val="C00000"/>
                </a:solidFill>
              </a:rPr>
              <a:t>[</a:t>
            </a:r>
            <a:r>
              <a:rPr lang="en-US" dirty="0">
                <a:solidFill>
                  <a:srgbClr val="00B050"/>
                </a:solidFill>
              </a:rPr>
              <a:t>:HAS</a:t>
            </a:r>
            <a:r>
              <a:rPr lang="en-US" dirty="0">
                <a:solidFill>
                  <a:srgbClr val="C00000"/>
                </a:solidFill>
              </a:rPr>
              <a:t>]</a:t>
            </a:r>
            <a:r>
              <a:rPr lang="en-US" dirty="0"/>
              <a:t>-&gt;</a:t>
            </a:r>
            <a:r>
              <a:rPr lang="en-US" dirty="0">
                <a:solidFill>
                  <a:srgbClr val="C00000"/>
                </a:solidFill>
              </a:rPr>
              <a:t>(</a:t>
            </a:r>
            <a:r>
              <a:rPr lang="en-US" dirty="0" err="1">
                <a:solidFill>
                  <a:srgbClr val="7030A0"/>
                </a:solidFill>
              </a:rPr>
              <a:t>Comment:Comment</a:t>
            </a:r>
            <a:r>
              <a:rPr lang="en-US" dirty="0">
                <a:solidFill>
                  <a:srgbClr val="C00000"/>
                </a:solidFill>
              </a:rPr>
              <a:t>)</a:t>
            </a:r>
          </a:p>
          <a:p>
            <a:r>
              <a:rPr lang="en-US" dirty="0">
                <a:solidFill>
                  <a:schemeClr val="tx2"/>
                </a:solidFill>
              </a:rPr>
              <a:t>MATCH</a:t>
            </a:r>
            <a:r>
              <a:rPr lang="en-US" dirty="0"/>
              <a:t> </a:t>
            </a:r>
            <a:r>
              <a:rPr lang="en-US" dirty="0">
                <a:solidFill>
                  <a:srgbClr val="C00000"/>
                </a:solidFill>
              </a:rPr>
              <a:t>(</a:t>
            </a:r>
            <a:r>
              <a:rPr lang="en-US" dirty="0">
                <a:solidFill>
                  <a:srgbClr val="00B050"/>
                </a:solidFill>
              </a:rPr>
              <a:t>Comment</a:t>
            </a:r>
            <a:r>
              <a:rPr lang="en-US" dirty="0">
                <a:solidFill>
                  <a:srgbClr val="C00000"/>
                </a:solidFill>
              </a:rPr>
              <a:t>)</a:t>
            </a:r>
            <a:r>
              <a:rPr lang="en-US" dirty="0"/>
              <a:t>-</a:t>
            </a:r>
            <a:r>
              <a:rPr lang="en-US" dirty="0">
                <a:solidFill>
                  <a:srgbClr val="C00000"/>
                </a:solidFill>
              </a:rPr>
              <a:t>[</a:t>
            </a:r>
            <a:r>
              <a:rPr lang="en-US" dirty="0">
                <a:solidFill>
                  <a:srgbClr val="00B050"/>
                </a:solidFill>
              </a:rPr>
              <a:t>:COMMENT_BY</a:t>
            </a:r>
            <a:r>
              <a:rPr lang="en-US" dirty="0">
                <a:solidFill>
                  <a:srgbClr val="C00000"/>
                </a:solidFill>
              </a:rPr>
              <a:t>]</a:t>
            </a:r>
            <a:r>
              <a:rPr lang="en-US" dirty="0"/>
              <a:t>-&gt;</a:t>
            </a:r>
            <a:r>
              <a:rPr lang="en-US" dirty="0">
                <a:solidFill>
                  <a:srgbClr val="7030A0"/>
                </a:solidFill>
              </a:rPr>
              <a:t>(</a:t>
            </a:r>
            <a:r>
              <a:rPr lang="en-US" dirty="0" err="1">
                <a:solidFill>
                  <a:srgbClr val="7030A0"/>
                </a:solidFill>
              </a:rPr>
              <a:t>UserCommented:User</a:t>
            </a:r>
            <a:r>
              <a:rPr lang="en-US" dirty="0">
                <a:solidFill>
                  <a:srgbClr val="7030A0"/>
                </a:solidFill>
              </a:rPr>
              <a:t>)</a:t>
            </a:r>
          </a:p>
          <a:p>
            <a:r>
              <a:rPr lang="en-US" dirty="0">
                <a:solidFill>
                  <a:schemeClr val="tx2"/>
                </a:solidFill>
              </a:rPr>
              <a:t>RETURN</a:t>
            </a:r>
            <a:r>
              <a:rPr lang="en-US" dirty="0"/>
              <a:t> </a:t>
            </a:r>
            <a:r>
              <a:rPr lang="en-US" dirty="0">
                <a:solidFill>
                  <a:srgbClr val="00B050"/>
                </a:solidFill>
              </a:rPr>
              <a:t>Friend</a:t>
            </a:r>
            <a:r>
              <a:rPr lang="en-US" dirty="0"/>
              <a:t>, </a:t>
            </a:r>
            <a:r>
              <a:rPr lang="en-US" dirty="0">
                <a:solidFill>
                  <a:srgbClr val="00B050"/>
                </a:solidFill>
              </a:rPr>
              <a:t>Post</a:t>
            </a:r>
            <a:r>
              <a:rPr lang="en-US" dirty="0"/>
              <a:t>, Count</a:t>
            </a:r>
            <a:r>
              <a:rPr lang="en-US" dirty="0">
                <a:solidFill>
                  <a:srgbClr val="C00000"/>
                </a:solidFill>
              </a:rPr>
              <a:t>(</a:t>
            </a:r>
            <a:r>
              <a:rPr lang="en-US" dirty="0" err="1">
                <a:solidFill>
                  <a:srgbClr val="00B050"/>
                </a:solidFill>
              </a:rPr>
              <a:t>UserLiked</a:t>
            </a:r>
            <a:r>
              <a:rPr lang="en-US" dirty="0">
                <a:solidFill>
                  <a:srgbClr val="C00000"/>
                </a:solidFill>
              </a:rPr>
              <a:t>)</a:t>
            </a:r>
            <a:r>
              <a:rPr lang="en-US" dirty="0"/>
              <a:t> </a:t>
            </a:r>
            <a:r>
              <a:rPr lang="en-US" dirty="0">
                <a:solidFill>
                  <a:srgbClr val="00B050"/>
                </a:solidFill>
              </a:rPr>
              <a:t>AS</a:t>
            </a:r>
            <a:r>
              <a:rPr lang="en-US" dirty="0"/>
              <a:t> </a:t>
            </a:r>
            <a:r>
              <a:rPr lang="en-US" dirty="0" err="1">
                <a:solidFill>
                  <a:srgbClr val="00B050"/>
                </a:solidFill>
              </a:rPr>
              <a:t>NumberOfLike</a:t>
            </a:r>
            <a:r>
              <a:rPr lang="en-US" dirty="0"/>
              <a:t>, </a:t>
            </a:r>
            <a:r>
              <a:rPr lang="en-US" dirty="0" err="1">
                <a:solidFill>
                  <a:srgbClr val="00B050"/>
                </a:solidFill>
              </a:rPr>
              <a:t>UserCommented</a:t>
            </a:r>
            <a:r>
              <a:rPr lang="en-US" dirty="0"/>
              <a:t>, Collect</a:t>
            </a:r>
            <a:r>
              <a:rPr lang="en-US" dirty="0">
                <a:solidFill>
                  <a:srgbClr val="C00000"/>
                </a:solidFill>
              </a:rPr>
              <a:t>(</a:t>
            </a:r>
            <a:r>
              <a:rPr lang="en-US" dirty="0">
                <a:solidFill>
                  <a:srgbClr val="00B050"/>
                </a:solidFill>
              </a:rPr>
              <a:t>Comment</a:t>
            </a:r>
            <a:r>
              <a:rPr lang="en-US" dirty="0">
                <a:solidFill>
                  <a:srgbClr val="C00000"/>
                </a:solidFill>
              </a:rPr>
              <a:t>)</a:t>
            </a:r>
            <a:r>
              <a:rPr lang="en-US" dirty="0"/>
              <a:t> </a:t>
            </a:r>
            <a:r>
              <a:rPr lang="en-US" dirty="0">
                <a:solidFill>
                  <a:srgbClr val="00B050"/>
                </a:solidFill>
              </a:rPr>
              <a:t>AS Comments </a:t>
            </a:r>
          </a:p>
        </p:txBody>
      </p:sp>
      <p:sp>
        <p:nvSpPr>
          <p:cNvPr id="6" name="TextBox 5"/>
          <p:cNvSpPr txBox="1"/>
          <p:nvPr/>
        </p:nvSpPr>
        <p:spPr>
          <a:xfrm>
            <a:off x="152400" y="1828800"/>
            <a:ext cx="2775119" cy="369332"/>
          </a:xfrm>
          <a:prstGeom prst="rect">
            <a:avLst/>
          </a:prstGeom>
          <a:noFill/>
        </p:spPr>
        <p:txBody>
          <a:bodyPr wrap="none" rtlCol="0">
            <a:spAutoFit/>
          </a:bodyPr>
          <a:lstStyle/>
          <a:p>
            <a:r>
              <a:rPr lang="en-US" dirty="0" smtClean="0">
                <a:solidFill>
                  <a:srgbClr val="FF0000"/>
                </a:solidFill>
              </a:rPr>
              <a:t>Cypher Query Language:</a:t>
            </a:r>
            <a:endParaRPr lang="en-US" dirty="0">
              <a:solidFill>
                <a:srgbClr val="FF0000"/>
              </a:solidFill>
            </a:endParaRPr>
          </a:p>
        </p:txBody>
      </p:sp>
      <p:sp>
        <p:nvSpPr>
          <p:cNvPr id="7" name="Rectangle 6"/>
          <p:cNvSpPr/>
          <p:nvPr/>
        </p:nvSpPr>
        <p:spPr>
          <a:xfrm>
            <a:off x="105103" y="2312092"/>
            <a:ext cx="4663966" cy="1200329"/>
          </a:xfrm>
          <a:prstGeom prst="rect">
            <a:avLst/>
          </a:prstGeom>
        </p:spPr>
        <p:txBody>
          <a:bodyPr wrap="square">
            <a:spAutoFit/>
          </a:bodyPr>
          <a:lstStyle/>
          <a:p>
            <a:pPr marL="285750" indent="-285750">
              <a:buFont typeface="Arial" panose="020B0604020202020204" pitchFamily="34" charset="0"/>
              <a:buChar char="•"/>
            </a:pPr>
            <a:r>
              <a:rPr lang="en-US" b="1" i="0" dirty="0" smtClean="0">
                <a:solidFill>
                  <a:schemeClr val="accent2">
                    <a:lumMod val="50000"/>
                  </a:schemeClr>
                </a:solidFill>
              </a:rPr>
              <a:t>O(log(n)) to access</a:t>
            </a:r>
            <a:br>
              <a:rPr lang="en-US" b="1" i="0" dirty="0" smtClean="0">
                <a:solidFill>
                  <a:schemeClr val="accent2">
                    <a:lumMod val="50000"/>
                  </a:schemeClr>
                </a:solidFill>
              </a:rPr>
            </a:br>
            <a:r>
              <a:rPr lang="en-US" b="1" i="0" dirty="0" smtClean="0">
                <a:solidFill>
                  <a:schemeClr val="accent2">
                    <a:lumMod val="50000"/>
                  </a:schemeClr>
                </a:solidFill>
              </a:rPr>
              <a:t>a random indexed Node.</a:t>
            </a:r>
            <a:endParaRPr lang="en-US" b="1" i="0" dirty="0">
              <a:solidFill>
                <a:schemeClr val="accent2">
                  <a:lumMod val="50000"/>
                </a:schemeClr>
              </a:solidFill>
            </a:endParaRPr>
          </a:p>
          <a:p>
            <a:pPr marL="285750" indent="-285750">
              <a:buFont typeface="Arial" panose="020B0604020202020204" pitchFamily="34" charset="0"/>
              <a:buChar char="•"/>
            </a:pPr>
            <a:r>
              <a:rPr lang="en-US" b="1" i="0" dirty="0" smtClean="0">
                <a:solidFill>
                  <a:schemeClr val="accent2">
                    <a:lumMod val="50000"/>
                  </a:schemeClr>
                </a:solidFill>
              </a:rPr>
              <a:t>O(1) to traverse between adjacent nodes .</a:t>
            </a:r>
            <a:endParaRPr lang="en-US" b="1" i="0" dirty="0">
              <a:solidFill>
                <a:schemeClr val="accent2">
                  <a:lumMod val="50000"/>
                </a:schemeClr>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2172732"/>
            <a:ext cx="3900152" cy="4276605"/>
          </a:xfrm>
          <a:prstGeom prst="rect">
            <a:avLst/>
          </a:prstGeom>
        </p:spPr>
      </p:pic>
    </p:spTree>
    <p:extLst>
      <p:ext uri="{BB962C8B-B14F-4D97-AF65-F5344CB8AC3E}">
        <p14:creationId xmlns:p14="http://schemas.microsoft.com/office/powerpoint/2010/main" val="20309482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7696200" cy="914400"/>
          </a:xfrm>
        </p:spPr>
        <p:txBody>
          <a:bodyPr/>
          <a:lstStyle/>
          <a:p>
            <a:r>
              <a:rPr lang="en-US" dirty="0" smtClean="0"/>
              <a:t>Database </a:t>
            </a:r>
            <a:r>
              <a:rPr lang="en-US" dirty="0"/>
              <a:t>Design – </a:t>
            </a:r>
            <a:r>
              <a:rPr lang="en-US" dirty="0" smtClean="0"/>
              <a:t>Solution</a:t>
            </a:r>
            <a:endParaRPr lang="en-US" dirty="0"/>
          </a:p>
        </p:txBody>
      </p:sp>
      <p:pic>
        <p:nvPicPr>
          <p:cNvPr id="4" name="Picture 3"/>
          <p:cNvPicPr>
            <a:picLocks noChangeAspect="1"/>
          </p:cNvPicPr>
          <p:nvPr/>
        </p:nvPicPr>
        <p:blipFill>
          <a:blip r:embed="rId2"/>
          <a:stretch>
            <a:fillRect/>
          </a:stretch>
        </p:blipFill>
        <p:spPr>
          <a:xfrm>
            <a:off x="31286" y="1828800"/>
            <a:ext cx="5944115" cy="367620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86" y="1828800"/>
            <a:ext cx="6007202" cy="4343400"/>
          </a:xfrm>
          <a:prstGeom prst="rect">
            <a:avLst/>
          </a:prstGeom>
        </p:spPr>
      </p:pic>
      <p:sp>
        <p:nvSpPr>
          <p:cNvPr id="5" name="TextBox 4"/>
          <p:cNvSpPr txBox="1"/>
          <p:nvPr/>
        </p:nvSpPr>
        <p:spPr>
          <a:xfrm>
            <a:off x="4919824" y="5419877"/>
            <a:ext cx="4232762" cy="1477328"/>
          </a:xfrm>
          <a:prstGeom prst="rect">
            <a:avLst/>
          </a:prstGeom>
          <a:noFill/>
        </p:spPr>
        <p:txBody>
          <a:bodyPr wrap="none" rtlCol="0">
            <a:spAutoFit/>
          </a:bodyPr>
          <a:lstStyle/>
          <a:p>
            <a:r>
              <a:rPr lang="en-US" dirty="0" smtClean="0">
                <a:solidFill>
                  <a:srgbClr val="002060"/>
                </a:solidFill>
              </a:rPr>
              <a:t>DAL/Concrete/</a:t>
            </a:r>
            <a:r>
              <a:rPr lang="en-US" dirty="0" err="1" smtClean="0">
                <a:solidFill>
                  <a:srgbClr val="002060"/>
                </a:solidFill>
              </a:rPr>
              <a:t>UserRepository.cs</a:t>
            </a:r>
            <a:r>
              <a:rPr lang="en-US" dirty="0" smtClean="0">
                <a:solidFill>
                  <a:srgbClr val="002060"/>
                </a:solidFill>
              </a:rPr>
              <a:t/>
            </a:r>
            <a:br>
              <a:rPr lang="en-US" dirty="0" smtClean="0">
                <a:solidFill>
                  <a:srgbClr val="002060"/>
                </a:solidFill>
              </a:rPr>
            </a:br>
            <a:r>
              <a:rPr lang="en-US" dirty="0" smtClean="0">
                <a:solidFill>
                  <a:srgbClr val="002060"/>
                </a:solidFill>
              </a:rPr>
              <a:t>DAL/Concrete/</a:t>
            </a:r>
            <a:r>
              <a:rPr lang="en-US" dirty="0" err="1" smtClean="0">
                <a:solidFill>
                  <a:srgbClr val="002060"/>
                </a:solidFill>
              </a:rPr>
              <a:t>JourneyRepository.cs</a:t>
            </a:r>
            <a:r>
              <a:rPr lang="en-US" dirty="0" smtClean="0">
                <a:solidFill>
                  <a:srgbClr val="002060"/>
                </a:solidFill>
              </a:rPr>
              <a:t/>
            </a:r>
            <a:br>
              <a:rPr lang="en-US" dirty="0" smtClean="0">
                <a:solidFill>
                  <a:srgbClr val="002060"/>
                </a:solidFill>
              </a:rPr>
            </a:br>
            <a:r>
              <a:rPr lang="en-US" dirty="0" smtClean="0">
                <a:solidFill>
                  <a:srgbClr val="002060"/>
                </a:solidFill>
              </a:rPr>
              <a:t>DAL/Concrete/</a:t>
            </a:r>
            <a:r>
              <a:rPr lang="en-US" dirty="0" err="1" smtClean="0">
                <a:solidFill>
                  <a:srgbClr val="002060"/>
                </a:solidFill>
              </a:rPr>
              <a:t>DestinationRepository.cs</a:t>
            </a:r>
            <a:r>
              <a:rPr lang="en-US" dirty="0" smtClean="0">
                <a:solidFill>
                  <a:srgbClr val="002060"/>
                </a:solidFill>
              </a:rPr>
              <a:t/>
            </a:r>
            <a:br>
              <a:rPr lang="en-US" dirty="0" smtClean="0">
                <a:solidFill>
                  <a:srgbClr val="002060"/>
                </a:solidFill>
              </a:rPr>
            </a:br>
            <a:r>
              <a:rPr lang="en-US" dirty="0" smtClean="0">
                <a:solidFill>
                  <a:srgbClr val="002060"/>
                </a:solidFill>
              </a:rPr>
              <a:t>DAL/Concrete/</a:t>
            </a:r>
            <a:r>
              <a:rPr lang="en-US" dirty="0" err="1" smtClean="0">
                <a:solidFill>
                  <a:srgbClr val="002060"/>
                </a:solidFill>
              </a:rPr>
              <a:t>CommentRepository.cs</a:t>
            </a:r>
            <a:r>
              <a:rPr lang="en-US" dirty="0" smtClean="0">
                <a:solidFill>
                  <a:srgbClr val="002060"/>
                </a:solidFill>
              </a:rPr>
              <a:t/>
            </a:r>
            <a:br>
              <a:rPr lang="en-US" dirty="0" smtClean="0">
                <a:solidFill>
                  <a:srgbClr val="002060"/>
                </a:solidFill>
              </a:rPr>
            </a:br>
            <a:r>
              <a:rPr lang="en-US" dirty="0" smtClean="0">
                <a:solidFill>
                  <a:srgbClr val="002060"/>
                </a:solidFill>
              </a:rPr>
              <a:t>DAL/Concrete/</a:t>
            </a:r>
            <a:r>
              <a:rPr lang="en-US" dirty="0" err="1" smtClean="0">
                <a:solidFill>
                  <a:srgbClr val="002060"/>
                </a:solidFill>
              </a:rPr>
              <a:t>NewsfeedRepository.cs</a:t>
            </a:r>
            <a:endParaRPr lang="en-US" dirty="0">
              <a:solidFill>
                <a:srgbClr val="002060"/>
              </a:solidFill>
            </a:endParaRPr>
          </a:p>
        </p:txBody>
      </p:sp>
    </p:spTree>
    <p:extLst>
      <p:ext uri="{BB962C8B-B14F-4D97-AF65-F5344CB8AC3E}">
        <p14:creationId xmlns:p14="http://schemas.microsoft.com/office/powerpoint/2010/main" val="291049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Newsfeed Data Structure and Algorithms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0094"/>
            <a:ext cx="5609069" cy="5319712"/>
          </a:xfrm>
          <a:prstGeom prst="rect">
            <a:avLst/>
          </a:prstGeom>
        </p:spPr>
      </p:pic>
      <p:sp>
        <p:nvSpPr>
          <p:cNvPr id="9" name="TextBox 8"/>
          <p:cNvSpPr txBox="1"/>
          <p:nvPr/>
        </p:nvSpPr>
        <p:spPr>
          <a:xfrm>
            <a:off x="6400800" y="1828800"/>
            <a:ext cx="1967205" cy="646331"/>
          </a:xfrm>
          <a:prstGeom prst="rect">
            <a:avLst/>
          </a:prstGeom>
          <a:noFill/>
        </p:spPr>
        <p:txBody>
          <a:bodyPr wrap="none" rtlCol="0">
            <a:spAutoFit/>
          </a:bodyPr>
          <a:lstStyle/>
          <a:p>
            <a:r>
              <a:rPr lang="en-US" dirty="0" smtClean="0"/>
              <a:t>Priority Queue: Q</a:t>
            </a:r>
            <a:br>
              <a:rPr lang="en-US" dirty="0" smtClean="0"/>
            </a:br>
            <a:r>
              <a:rPr lang="en-US" dirty="0" smtClean="0"/>
              <a:t>List: R</a:t>
            </a:r>
            <a:endParaRPr lang="en-US" dirty="0"/>
          </a:p>
        </p:txBody>
      </p:sp>
      <p:sp>
        <p:nvSpPr>
          <p:cNvPr id="17" name="TextBox 16"/>
          <p:cNvSpPr txBox="1"/>
          <p:nvPr/>
        </p:nvSpPr>
        <p:spPr>
          <a:xfrm>
            <a:off x="6400799" y="2667000"/>
            <a:ext cx="1967205" cy="646331"/>
          </a:xfrm>
          <a:prstGeom prst="rect">
            <a:avLst/>
          </a:prstGeom>
          <a:noFill/>
        </p:spPr>
        <p:txBody>
          <a:bodyPr wrap="square" rtlCol="0">
            <a:spAutoFit/>
          </a:bodyPr>
          <a:lstStyle/>
          <a:p>
            <a:r>
              <a:rPr lang="en-US" dirty="0"/>
              <a:t>Q = ∅</a:t>
            </a:r>
            <a:br>
              <a:rPr lang="en-US" dirty="0"/>
            </a:br>
            <a:r>
              <a:rPr lang="en-US" dirty="0"/>
              <a:t>R = ∅ </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0" y="1550094"/>
            <a:ext cx="5639954" cy="5319712"/>
          </a:xfrm>
          <a:prstGeom prst="rect">
            <a:avLst/>
          </a:prstGeom>
        </p:spPr>
      </p:pic>
      <p:sp>
        <p:nvSpPr>
          <p:cNvPr id="23" name="TextBox 22"/>
          <p:cNvSpPr txBox="1"/>
          <p:nvPr/>
        </p:nvSpPr>
        <p:spPr>
          <a:xfrm>
            <a:off x="6400799" y="2678806"/>
            <a:ext cx="2362201" cy="646331"/>
          </a:xfrm>
          <a:prstGeom prst="rect">
            <a:avLst/>
          </a:prstGeom>
          <a:noFill/>
        </p:spPr>
        <p:txBody>
          <a:bodyPr wrap="square" rtlCol="0">
            <a:spAutoFit/>
          </a:bodyPr>
          <a:lstStyle/>
          <a:p>
            <a:r>
              <a:rPr lang="en-US" dirty="0" smtClean="0"/>
              <a:t>Q = [13, 12]</a:t>
            </a:r>
            <a:br>
              <a:rPr lang="en-US" dirty="0" smtClean="0"/>
            </a:br>
            <a:r>
              <a:rPr lang="en-US" dirty="0" smtClean="0"/>
              <a:t>R = [14]</a:t>
            </a:r>
            <a:endParaRPr lang="en-US" dirty="0"/>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550094"/>
            <a:ext cx="5609068" cy="5293618"/>
          </a:xfrm>
          <a:prstGeom prst="rect">
            <a:avLst/>
          </a:prstGeom>
        </p:spPr>
      </p:pic>
      <p:sp>
        <p:nvSpPr>
          <p:cNvPr id="25" name="TextBox 24"/>
          <p:cNvSpPr txBox="1"/>
          <p:nvPr/>
        </p:nvSpPr>
        <p:spPr>
          <a:xfrm>
            <a:off x="6400799" y="2690612"/>
            <a:ext cx="1383712" cy="646331"/>
          </a:xfrm>
          <a:prstGeom prst="rect">
            <a:avLst/>
          </a:prstGeom>
          <a:noFill/>
        </p:spPr>
        <p:txBody>
          <a:bodyPr wrap="none" rtlCol="0">
            <a:spAutoFit/>
          </a:bodyPr>
          <a:lstStyle/>
          <a:p>
            <a:r>
              <a:rPr lang="en-US" dirty="0" smtClean="0"/>
              <a:t>Q = [12, 6]</a:t>
            </a:r>
            <a:br>
              <a:rPr lang="en-US" dirty="0" smtClean="0"/>
            </a:br>
            <a:r>
              <a:rPr lang="en-US" dirty="0" smtClean="0"/>
              <a:t>R = [14, 13]</a:t>
            </a:r>
            <a:endParaRPr lang="en-US" dirty="0"/>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79" y="1563141"/>
            <a:ext cx="5581555" cy="5293618"/>
          </a:xfrm>
          <a:prstGeom prst="rect">
            <a:avLst/>
          </a:prstGeom>
        </p:spPr>
      </p:pic>
      <p:sp>
        <p:nvSpPr>
          <p:cNvPr id="27" name="TextBox 26"/>
          <p:cNvSpPr txBox="1"/>
          <p:nvPr/>
        </p:nvSpPr>
        <p:spPr>
          <a:xfrm>
            <a:off x="6373134" y="2690612"/>
            <a:ext cx="1768433" cy="646331"/>
          </a:xfrm>
          <a:prstGeom prst="rect">
            <a:avLst/>
          </a:prstGeom>
          <a:noFill/>
        </p:spPr>
        <p:txBody>
          <a:bodyPr wrap="none" rtlCol="0">
            <a:spAutoFit/>
          </a:bodyPr>
          <a:lstStyle/>
          <a:p>
            <a:r>
              <a:rPr lang="en-US" dirty="0" smtClean="0"/>
              <a:t>Q = [6, 3, 11]</a:t>
            </a:r>
            <a:br>
              <a:rPr lang="en-US" dirty="0" smtClean="0"/>
            </a:br>
            <a:r>
              <a:rPr lang="en-US" dirty="0" smtClean="0"/>
              <a:t>R = [14, 13, 12]</a:t>
            </a:r>
            <a:endParaRPr lang="en-US" dirty="0"/>
          </a:p>
        </p:txBody>
      </p:sp>
    </p:spTree>
    <p:extLst>
      <p:ext uri="{BB962C8B-B14F-4D97-AF65-F5344CB8AC3E}">
        <p14:creationId xmlns:p14="http://schemas.microsoft.com/office/powerpoint/2010/main" val="138841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17" grpId="1"/>
      <p:bldP spid="23" grpId="0"/>
      <p:bldP spid="23" grpId="1"/>
      <p:bldP spid="25" grpId="0"/>
      <p:bldP spid="25" grpId="1"/>
      <p:bldP spid="27"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029200" cy="304800"/>
          </a:xfrm>
          <a:solidFill>
            <a:schemeClr val="tx1">
              <a:lumMod val="65000"/>
              <a:lumOff val="35000"/>
            </a:schemeClr>
          </a:solidFill>
        </p:spPr>
        <p:txBody>
          <a:bodyPr/>
          <a:lstStyle/>
          <a:p>
            <a:r>
              <a:rPr lang="en-US" sz="2000" dirty="0" smtClean="0"/>
              <a:t>Newsfeed Data Structure and Algorithms</a:t>
            </a:r>
            <a:endParaRPr lang="en-US" sz="20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609600"/>
            <a:ext cx="6400800" cy="6248400"/>
          </a:xfrm>
          <a:prstGeom prst="rect">
            <a:avLst/>
          </a:prstGeom>
        </p:spPr>
      </p:pic>
    </p:spTree>
    <p:extLst>
      <p:ext uri="{BB962C8B-B14F-4D97-AF65-F5344CB8AC3E}">
        <p14:creationId xmlns:p14="http://schemas.microsoft.com/office/powerpoint/2010/main" val="19040058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562600" cy="533400"/>
          </a:xfrm>
          <a:solidFill>
            <a:schemeClr val="tx1">
              <a:lumMod val="65000"/>
              <a:lumOff val="35000"/>
            </a:schemeClr>
          </a:solidFill>
        </p:spPr>
        <p:txBody>
          <a:bodyPr/>
          <a:lstStyle/>
          <a:p>
            <a:r>
              <a:rPr lang="en-US" sz="2800" dirty="0" smtClean="0"/>
              <a:t>Neo4J Database Design Diagram</a:t>
            </a:r>
            <a:endParaRPr lang="en-US" sz="28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762000"/>
            <a:ext cx="7723832" cy="6019800"/>
          </a:xfrm>
          <a:prstGeom prst="rect">
            <a:avLst/>
          </a:prstGeom>
        </p:spPr>
      </p:pic>
    </p:spTree>
    <p:extLst>
      <p:ext uri="{BB962C8B-B14F-4D97-AF65-F5344CB8AC3E}">
        <p14:creationId xmlns:p14="http://schemas.microsoft.com/office/powerpoint/2010/main" val="41652813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5562600" cy="533400"/>
          </a:xfrm>
          <a:solidFill>
            <a:schemeClr val="tx1">
              <a:lumMod val="65000"/>
              <a:lumOff val="35000"/>
            </a:schemeClr>
          </a:solidFill>
        </p:spPr>
        <p:txBody>
          <a:bodyPr/>
          <a:lstStyle/>
          <a:p>
            <a:r>
              <a:rPr lang="en-US" sz="2800" dirty="0" smtClean="0"/>
              <a:t>Neo4j Sample Data Graph</a:t>
            </a:r>
            <a:endParaRPr lang="en-US" sz="2800" dirty="0"/>
          </a:p>
        </p:txBody>
      </p:sp>
      <p:pic>
        <p:nvPicPr>
          <p:cNvPr id="1026" name="Picture 2" descr="C:\Users\nhan\Desktop\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41" y="914400"/>
            <a:ext cx="8925059"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2784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Server Database Design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2438400"/>
            <a:ext cx="8991600" cy="3363725"/>
          </a:xfrm>
          <a:prstGeom prst="rect">
            <a:avLst/>
          </a:prstGeom>
        </p:spPr>
      </p:pic>
      <p:sp>
        <p:nvSpPr>
          <p:cNvPr id="5" name="TextBox 6"/>
          <p:cNvSpPr txBox="1"/>
          <p:nvPr/>
        </p:nvSpPr>
        <p:spPr>
          <a:xfrm>
            <a:off x="6172200" y="6172200"/>
            <a:ext cx="2743200" cy="461665"/>
          </a:xfrm>
          <a:prstGeom prst="rect">
            <a:avLst/>
          </a:prstGeom>
          <a:solidFill>
            <a:schemeClr val="tx1">
              <a:lumMod val="75000"/>
              <a:lumOff val="25000"/>
            </a:schemeClr>
          </a:solidFill>
        </p:spPr>
        <p:txBody>
          <a:bodyPr wrap="square">
            <a:spAutoFit/>
          </a:bodyPr>
          <a:lstStyle>
            <a:defPPr>
              <a:defRPr lang="en-US"/>
            </a:defPPr>
            <a:lvl1pPr algn="l" rtl="0" fontAlgn="base">
              <a:spcBef>
                <a:spcPct val="0"/>
              </a:spcBef>
              <a:spcAft>
                <a:spcPct val="0"/>
              </a:spcAft>
              <a:defRPr b="1"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a:lstStyle>
          <a:p>
            <a:pPr algn="ctr">
              <a:defRPr/>
            </a:pPr>
            <a:r>
              <a:rPr lang="en-US" sz="2400" i="0" dirty="0" err="1" smtClean="0">
                <a:solidFill>
                  <a:schemeClr val="bg1"/>
                </a:solidFill>
                <a:latin typeface="Calibri" panose="020F0502020204030204" pitchFamily="34" charset="0"/>
              </a:rPr>
              <a:t>ASP.Net</a:t>
            </a:r>
            <a:r>
              <a:rPr lang="en-US" sz="2400" i="0" dirty="0" smtClean="0">
                <a:solidFill>
                  <a:schemeClr val="bg1"/>
                </a:solidFill>
                <a:latin typeface="Calibri" panose="020F0502020204030204" pitchFamily="34" charset="0"/>
              </a:rPr>
              <a:t> Identity 2.0</a:t>
            </a:r>
            <a:endParaRPr lang="en-US" sz="2400" i="0" dirty="0">
              <a:solidFill>
                <a:schemeClr val="bg1"/>
              </a:solidFill>
              <a:latin typeface="Calibri" panose="020F0502020204030204" pitchFamily="34" charset="0"/>
            </a:endParaRPr>
          </a:p>
        </p:txBody>
      </p:sp>
    </p:spTree>
    <p:extLst>
      <p:ext uri="{BB962C8B-B14F-4D97-AF65-F5344CB8AC3E}">
        <p14:creationId xmlns:p14="http://schemas.microsoft.com/office/powerpoint/2010/main" val="7512685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Collaboration between databases</a:t>
            </a:r>
          </a:p>
        </p:txBody>
      </p:sp>
      <p:sp>
        <p:nvSpPr>
          <p:cNvPr id="3" name="Content Placeholder 2"/>
          <p:cNvSpPr>
            <a:spLocks noGrp="1"/>
          </p:cNvSpPr>
          <p:nvPr>
            <p:ph idx="1"/>
          </p:nvPr>
        </p:nvSpPr>
        <p:spPr/>
        <p:txBody>
          <a:bodyPr/>
          <a:lstStyle/>
          <a:p>
            <a:pPr marL="0" indent="0">
              <a:buNone/>
            </a:pPr>
            <a:r>
              <a:rPr lang="en-US" sz="3400" b="1" dirty="0" smtClean="0">
                <a:solidFill>
                  <a:schemeClr val="accent2">
                    <a:lumMod val="50000"/>
                  </a:schemeClr>
                </a:solidFill>
                <a:latin typeface="Calibri" panose="020F0502020204030204" pitchFamily="34" charset="0"/>
              </a:rPr>
              <a:t>STEP 1:</a:t>
            </a:r>
            <a:r>
              <a:rPr lang="en-US" sz="3400" dirty="0" smtClean="0">
                <a:solidFill>
                  <a:schemeClr val="accent2">
                    <a:lumMod val="50000"/>
                  </a:schemeClr>
                </a:solidFill>
                <a:latin typeface="Calibri" panose="020F0502020204030204" pitchFamily="34" charset="0"/>
              </a:rPr>
              <a:t> User submits login forms.</a:t>
            </a:r>
          </a:p>
          <a:p>
            <a:pPr marL="0" indent="0">
              <a:buNone/>
            </a:pPr>
            <a:r>
              <a:rPr lang="en-US" sz="3400" b="1" dirty="0" smtClean="0">
                <a:solidFill>
                  <a:schemeClr val="accent2">
                    <a:lumMod val="50000"/>
                  </a:schemeClr>
                </a:solidFill>
                <a:latin typeface="Calibri" panose="020F0502020204030204" pitchFamily="34" charset="0"/>
              </a:rPr>
              <a:t>STEP 2:</a:t>
            </a:r>
            <a:r>
              <a:rPr lang="en-US" sz="3400" dirty="0" smtClean="0">
                <a:solidFill>
                  <a:schemeClr val="accent2">
                    <a:lumMod val="50000"/>
                  </a:schemeClr>
                </a:solidFill>
                <a:latin typeface="Calibri" panose="020F0502020204030204" pitchFamily="34" charset="0"/>
              </a:rPr>
              <a:t> Application retrieve user identity from SQL.</a:t>
            </a:r>
          </a:p>
          <a:p>
            <a:pPr marL="0" indent="0">
              <a:buNone/>
            </a:pPr>
            <a:r>
              <a:rPr lang="en-US" sz="3400" b="1" dirty="0" smtClean="0">
                <a:solidFill>
                  <a:schemeClr val="accent2">
                    <a:lumMod val="50000"/>
                  </a:schemeClr>
                </a:solidFill>
                <a:latin typeface="Calibri" panose="020F0502020204030204" pitchFamily="34" charset="0"/>
              </a:rPr>
              <a:t>STEP 3:</a:t>
            </a:r>
            <a:r>
              <a:rPr lang="en-US" sz="3400" dirty="0" smtClean="0">
                <a:solidFill>
                  <a:schemeClr val="accent2">
                    <a:lumMod val="50000"/>
                  </a:schemeClr>
                </a:solidFill>
                <a:latin typeface="Calibri" panose="020F0502020204030204" pitchFamily="34" charset="0"/>
              </a:rPr>
              <a:t> Application authenticates user.</a:t>
            </a:r>
          </a:p>
          <a:p>
            <a:pPr marL="0" indent="0">
              <a:buNone/>
            </a:pPr>
            <a:r>
              <a:rPr lang="en-US" sz="3400" b="1" dirty="0" smtClean="0">
                <a:solidFill>
                  <a:schemeClr val="accent2">
                    <a:lumMod val="50000"/>
                  </a:schemeClr>
                </a:solidFill>
                <a:latin typeface="Calibri" panose="020F0502020204030204" pitchFamily="34" charset="0"/>
              </a:rPr>
              <a:t>STEP 4:</a:t>
            </a:r>
            <a:r>
              <a:rPr lang="en-US" sz="3400" dirty="0" smtClean="0">
                <a:solidFill>
                  <a:schemeClr val="accent2">
                    <a:lumMod val="50000"/>
                  </a:schemeClr>
                </a:solidFill>
                <a:latin typeface="Calibri" panose="020F0502020204030204" pitchFamily="34" charset="0"/>
              </a:rPr>
              <a:t> User identity is encrypted and stored in session.</a:t>
            </a:r>
          </a:p>
          <a:p>
            <a:pPr marL="0" indent="0">
              <a:buNone/>
            </a:pPr>
            <a:r>
              <a:rPr lang="en-US" sz="3400" b="1" dirty="0" smtClean="0">
                <a:solidFill>
                  <a:schemeClr val="accent2">
                    <a:lumMod val="50000"/>
                  </a:schemeClr>
                </a:solidFill>
                <a:latin typeface="Calibri" panose="020F0502020204030204" pitchFamily="34" charset="0"/>
              </a:rPr>
              <a:t>STEP 5:</a:t>
            </a:r>
            <a:r>
              <a:rPr lang="en-US" sz="3400" dirty="0" smtClean="0">
                <a:solidFill>
                  <a:schemeClr val="accent2">
                    <a:lumMod val="50000"/>
                  </a:schemeClr>
                </a:solidFill>
                <a:latin typeface="Calibri" panose="020F0502020204030204" pitchFamily="34" charset="0"/>
              </a:rPr>
              <a:t> Using identity to retrieve data and update data in Neo4J database.</a:t>
            </a:r>
          </a:p>
          <a:p>
            <a:pPr marL="0" indent="0">
              <a:buNone/>
            </a:pPr>
            <a:endParaRPr lang="en-US" sz="2400" dirty="0">
              <a:solidFill>
                <a:schemeClr val="accent2">
                  <a:lumMod val="50000"/>
                </a:schemeClr>
              </a:solidFill>
            </a:endParaRPr>
          </a:p>
        </p:txBody>
      </p:sp>
    </p:spTree>
    <p:extLst>
      <p:ext uri="{BB962C8B-B14F-4D97-AF65-F5344CB8AC3E}">
        <p14:creationId xmlns:p14="http://schemas.microsoft.com/office/powerpoint/2010/main" val="5009848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S3</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2780" y="3505200"/>
            <a:ext cx="2598820" cy="914400"/>
          </a:xfrm>
          <a:prstGeom prst="rect">
            <a:avLst/>
          </a:prstGeom>
        </p:spPr>
      </p:pic>
      <p:sp>
        <p:nvSpPr>
          <p:cNvPr id="7" name="Right Arrow 6"/>
          <p:cNvSpPr/>
          <p:nvPr/>
        </p:nvSpPr>
        <p:spPr bwMode="auto">
          <a:xfrm>
            <a:off x="3460123" y="3164947"/>
            <a:ext cx="2131514"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8" name="Left Arrow 7"/>
          <p:cNvSpPr/>
          <p:nvPr/>
        </p:nvSpPr>
        <p:spPr bwMode="auto">
          <a:xfrm>
            <a:off x="3460123" y="3765884"/>
            <a:ext cx="2131514" cy="484632"/>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980" y="3431326"/>
            <a:ext cx="2286000" cy="698671"/>
          </a:xfrm>
          <a:prstGeom prst="rect">
            <a:avLst/>
          </a:prstGeom>
        </p:spPr>
      </p:pic>
      <p:sp>
        <p:nvSpPr>
          <p:cNvPr id="3" name="Rectangle 2"/>
          <p:cNvSpPr/>
          <p:nvPr/>
        </p:nvSpPr>
        <p:spPr>
          <a:xfrm>
            <a:off x="2438400" y="1630239"/>
            <a:ext cx="4572000" cy="138499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sz="1400" i="0" dirty="0">
                <a:latin typeface="Verdana" panose="020B0604030504040204" pitchFamily="34" charset="0"/>
                <a:ea typeface="Verdana" panose="020B0604030504040204" pitchFamily="34" charset="0"/>
                <a:cs typeface="Verdana" panose="020B0604030504040204" pitchFamily="34" charset="0"/>
              </a:rPr>
              <a:t>PUT /my-image.jpg HTTP/1.1</a:t>
            </a:r>
          </a:p>
          <a:p>
            <a:r>
              <a:rPr lang="en-US" sz="1400" i="0" dirty="0">
                <a:latin typeface="Verdana" panose="020B0604030504040204" pitchFamily="34" charset="0"/>
                <a:ea typeface="Verdana" panose="020B0604030504040204" pitchFamily="34" charset="0"/>
                <a:cs typeface="Verdana" panose="020B0604030504040204" pitchFamily="34" charset="0"/>
              </a:rPr>
              <a:t>Host: myBucket.s3.amazonaws.com</a:t>
            </a:r>
          </a:p>
          <a:p>
            <a:r>
              <a:rPr lang="en-US" sz="1400" i="0" dirty="0">
                <a:latin typeface="Verdana" panose="020B0604030504040204" pitchFamily="34" charset="0"/>
                <a:ea typeface="Verdana" panose="020B0604030504040204" pitchFamily="34" charset="0"/>
                <a:cs typeface="Verdana" panose="020B0604030504040204" pitchFamily="34" charset="0"/>
              </a:rPr>
              <a:t>Date: Wed, 12 Oct 2009 17:50:00 GMT</a:t>
            </a:r>
          </a:p>
          <a:p>
            <a:r>
              <a:rPr lang="en-US" sz="1400" i="0" dirty="0">
                <a:latin typeface="Verdana" panose="020B0604030504040204" pitchFamily="34" charset="0"/>
                <a:ea typeface="Verdana" panose="020B0604030504040204" pitchFamily="34" charset="0"/>
                <a:cs typeface="Verdana" panose="020B0604030504040204" pitchFamily="34" charset="0"/>
              </a:rPr>
              <a:t>Authorization: authorization string</a:t>
            </a:r>
          </a:p>
          <a:p>
            <a:r>
              <a:rPr lang="en-US" sz="1400" i="0" dirty="0">
                <a:latin typeface="Verdana" panose="020B0604030504040204" pitchFamily="34" charset="0"/>
                <a:ea typeface="Verdana" panose="020B0604030504040204" pitchFamily="34" charset="0"/>
                <a:cs typeface="Verdana" panose="020B0604030504040204" pitchFamily="34" charset="0"/>
              </a:rPr>
              <a:t>Content-Type: text/plain</a:t>
            </a:r>
          </a:p>
          <a:p>
            <a:r>
              <a:rPr lang="en-US" sz="1400" i="0" dirty="0">
                <a:latin typeface="Verdana" panose="020B0604030504040204" pitchFamily="34" charset="0"/>
                <a:ea typeface="Verdana" panose="020B0604030504040204" pitchFamily="34" charset="0"/>
                <a:cs typeface="Verdana" panose="020B0604030504040204" pitchFamily="34" charset="0"/>
              </a:rPr>
              <a:t>Content-Length: </a:t>
            </a:r>
            <a:r>
              <a:rPr lang="en-US" sz="1400" i="0" dirty="0" smtClean="0">
                <a:latin typeface="Verdana" panose="020B0604030504040204" pitchFamily="34" charset="0"/>
                <a:ea typeface="Verdana" panose="020B0604030504040204" pitchFamily="34" charset="0"/>
                <a:cs typeface="Verdana" panose="020B0604030504040204" pitchFamily="34" charset="0"/>
              </a:rPr>
              <a:t>11434</a:t>
            </a:r>
            <a:endParaRPr lang="en-US" sz="1400" i="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0" name="Table 9"/>
          <p:cNvGraphicFramePr>
            <a:graphicFrameLocks noGrp="1"/>
          </p:cNvGraphicFramePr>
          <p:nvPr/>
        </p:nvGraphicFramePr>
        <p:xfrm>
          <a:off x="2102582" y="4559043"/>
          <a:ext cx="5243636" cy="2011680"/>
        </p:xfrm>
        <a:graphic>
          <a:graphicData uri="http://schemas.openxmlformats.org/drawingml/2006/table">
            <a:tbl>
              <a:tblPr firstRow="1" bandRow="1">
                <a:tableStyleId>{5C22544A-7EE6-4342-B048-85BDC9FD1C3A}</a:tableStyleId>
              </a:tblPr>
              <a:tblGrid>
                <a:gridCol w="2621818"/>
                <a:gridCol w="2621818"/>
              </a:tblGrid>
              <a:tr h="324435">
                <a:tc>
                  <a:txBody>
                    <a:bodyPr/>
                    <a:lstStyle/>
                    <a:p>
                      <a:r>
                        <a:rPr lang="en-US" sz="1600" dirty="0" smtClean="0"/>
                        <a:t>Name</a:t>
                      </a:r>
                      <a:endParaRPr lang="en-US" sz="1600" dirty="0"/>
                    </a:p>
                  </a:txBody>
                  <a:tcPr/>
                </a:tc>
                <a:tc>
                  <a:txBody>
                    <a:bodyPr/>
                    <a:lstStyle/>
                    <a:p>
                      <a:r>
                        <a:rPr lang="en-US" sz="1600" dirty="0" smtClean="0"/>
                        <a:t>Description</a:t>
                      </a:r>
                      <a:endParaRPr lang="en-US" sz="1600" dirty="0"/>
                    </a:p>
                  </a:txBody>
                  <a:tcPr/>
                </a:tc>
              </a:tr>
              <a:tr h="324435">
                <a:tc>
                  <a:txBody>
                    <a:bodyPr/>
                    <a:lstStyle/>
                    <a:p>
                      <a:r>
                        <a:rPr lang="en-US" sz="1600" dirty="0" err="1" smtClean="0"/>
                        <a:t>url</a:t>
                      </a:r>
                      <a:endParaRPr lang="en-US" sz="1600" dirty="0"/>
                    </a:p>
                  </a:txBody>
                  <a:tcPr/>
                </a:tc>
                <a:tc>
                  <a:txBody>
                    <a:bodyPr/>
                    <a:lstStyle/>
                    <a:p>
                      <a:r>
                        <a:rPr lang="en-US" sz="1600" dirty="0" smtClean="0"/>
                        <a:t>File URL</a:t>
                      </a:r>
                      <a:endParaRPr lang="en-US" sz="1600" dirty="0"/>
                    </a:p>
                  </a:txBody>
                  <a:tcPr/>
                </a:tc>
              </a:tr>
              <a:tr h="324435">
                <a:tc>
                  <a:txBody>
                    <a:bodyPr/>
                    <a:lstStyle/>
                    <a:p>
                      <a:r>
                        <a:rPr lang="en-US" sz="1600" dirty="0" err="1" smtClean="0"/>
                        <a:t>thumbnail_url</a:t>
                      </a:r>
                      <a:endParaRPr lang="en-US" sz="1600" dirty="0"/>
                    </a:p>
                  </a:txBody>
                  <a:tcPr/>
                </a:tc>
                <a:tc>
                  <a:txBody>
                    <a:bodyPr/>
                    <a:lstStyle/>
                    <a:p>
                      <a:r>
                        <a:rPr lang="en-US" sz="1600" dirty="0" smtClean="0"/>
                        <a:t>Thumbnail</a:t>
                      </a:r>
                      <a:r>
                        <a:rPr lang="en-US" sz="1600" baseline="0" dirty="0" smtClean="0"/>
                        <a:t> of image URL</a:t>
                      </a:r>
                      <a:endParaRPr lang="en-US" sz="1600" dirty="0"/>
                    </a:p>
                  </a:txBody>
                  <a:tcPr/>
                </a:tc>
              </a:tr>
              <a:tr h="324435">
                <a:tc>
                  <a:txBody>
                    <a:bodyPr/>
                    <a:lstStyle/>
                    <a:p>
                      <a:r>
                        <a:rPr lang="en-US" sz="1600" dirty="0" smtClean="0"/>
                        <a:t>Name</a:t>
                      </a:r>
                      <a:endParaRPr lang="en-US" sz="1600" dirty="0"/>
                    </a:p>
                  </a:txBody>
                  <a:tcPr/>
                </a:tc>
                <a:tc>
                  <a:txBody>
                    <a:bodyPr/>
                    <a:lstStyle/>
                    <a:p>
                      <a:r>
                        <a:rPr lang="en-US" sz="1600" dirty="0" smtClean="0"/>
                        <a:t>File name</a:t>
                      </a:r>
                      <a:endParaRPr lang="en-US" sz="1600" dirty="0"/>
                    </a:p>
                  </a:txBody>
                  <a:tcPr/>
                </a:tc>
              </a:tr>
              <a:tr h="324435">
                <a:tc>
                  <a:txBody>
                    <a:bodyPr/>
                    <a:lstStyle/>
                    <a:p>
                      <a:r>
                        <a:rPr lang="en-US" sz="1600" dirty="0" smtClean="0"/>
                        <a:t>Type</a:t>
                      </a:r>
                      <a:endParaRPr lang="en-US" sz="1600" dirty="0"/>
                    </a:p>
                  </a:txBody>
                  <a:tcPr/>
                </a:tc>
                <a:tc>
                  <a:txBody>
                    <a:bodyPr/>
                    <a:lstStyle/>
                    <a:p>
                      <a:r>
                        <a:rPr lang="en-US" sz="1600" dirty="0" smtClean="0"/>
                        <a:t>File</a:t>
                      </a:r>
                      <a:r>
                        <a:rPr lang="en-US" sz="1600" baseline="0" dirty="0" smtClean="0"/>
                        <a:t> Type</a:t>
                      </a:r>
                      <a:endParaRPr lang="en-US" sz="1600" dirty="0"/>
                    </a:p>
                  </a:txBody>
                  <a:tcPr/>
                </a:tc>
              </a:tr>
              <a:tr h="324435">
                <a:tc>
                  <a:txBody>
                    <a:bodyPr/>
                    <a:lstStyle/>
                    <a:p>
                      <a:r>
                        <a:rPr lang="en-US" sz="1600" dirty="0" smtClean="0"/>
                        <a:t>Size</a:t>
                      </a:r>
                      <a:endParaRPr lang="en-US" sz="1600" dirty="0"/>
                    </a:p>
                  </a:txBody>
                  <a:tcPr/>
                </a:tc>
                <a:tc>
                  <a:txBody>
                    <a:bodyPr/>
                    <a:lstStyle/>
                    <a:p>
                      <a:r>
                        <a:rPr lang="en-US" sz="1600" dirty="0" smtClean="0"/>
                        <a:t>46353</a:t>
                      </a:r>
                      <a:endParaRPr lang="en-US" sz="1600" dirty="0"/>
                    </a:p>
                  </a:txBody>
                  <a:tcPr/>
                </a:tc>
              </a:tr>
            </a:tbl>
          </a:graphicData>
        </a:graphic>
      </p:graphicFrame>
    </p:spTree>
    <p:extLst>
      <p:ext uri="{BB962C8B-B14F-4D97-AF65-F5344CB8AC3E}">
        <p14:creationId xmlns:p14="http://schemas.microsoft.com/office/powerpoint/2010/main" val="9825349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 – Journey Module</a:t>
            </a:r>
            <a:endParaRPr lang="en-US" dirty="0"/>
          </a:p>
        </p:txBody>
      </p:sp>
      <p:pic>
        <p:nvPicPr>
          <p:cNvPr id="4" name="Content Placeholder 3"/>
          <p:cNvPicPr>
            <a:picLocks noGrp="1" noChangeAspect="1"/>
          </p:cNvPicPr>
          <p:nvPr>
            <p:ph idx="1"/>
          </p:nvPr>
        </p:nvPicPr>
        <p:blipFill>
          <a:blip r:embed="rId2"/>
          <a:stretch>
            <a:fillRect/>
          </a:stretch>
        </p:blipFill>
        <p:spPr>
          <a:xfrm>
            <a:off x="1752600" y="1260335"/>
            <a:ext cx="6362700" cy="5188048"/>
          </a:xfrm>
          <a:prstGeom prst="rect">
            <a:avLst/>
          </a:prstGeom>
        </p:spPr>
      </p:pic>
      <p:sp>
        <p:nvSpPr>
          <p:cNvPr id="5" name="TextBox 6"/>
          <p:cNvSpPr txBox="1"/>
          <p:nvPr/>
        </p:nvSpPr>
        <p:spPr>
          <a:xfrm>
            <a:off x="381000" y="6248328"/>
            <a:ext cx="3657600" cy="400110"/>
          </a:xfrm>
          <a:prstGeom prst="rect">
            <a:avLst/>
          </a:prstGeom>
          <a:solidFill>
            <a:schemeClr val="tx1">
              <a:lumMod val="75000"/>
              <a:lumOff val="25000"/>
            </a:schemeClr>
          </a:solidFill>
        </p:spPr>
        <p:txBody>
          <a:bodyPr wrap="square">
            <a:spAutoFit/>
          </a:bodyPr>
          <a:lstStyle>
            <a:defPPr>
              <a:defRPr lang="en-US"/>
            </a:defPPr>
            <a:lvl1pPr algn="l" rtl="0" fontAlgn="base">
              <a:spcBef>
                <a:spcPct val="0"/>
              </a:spcBef>
              <a:spcAft>
                <a:spcPct val="0"/>
              </a:spcAft>
              <a:defRPr b="1"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a:lstStyle>
          <a:p>
            <a:pPr algn="ctr">
              <a:defRPr/>
            </a:pPr>
            <a:r>
              <a:rPr lang="en-US" sz="2000" i="1" dirty="0">
                <a:solidFill>
                  <a:schemeClr val="bg1"/>
                </a:solidFill>
              </a:rPr>
              <a:t>Use Case: </a:t>
            </a:r>
            <a:r>
              <a:rPr lang="en-US" sz="2000" i="1" dirty="0" smtClean="0">
                <a:solidFill>
                  <a:schemeClr val="bg1"/>
                </a:solidFill>
              </a:rPr>
              <a:t>Add new Journey</a:t>
            </a:r>
            <a:endParaRPr lang="en-US" sz="2000" i="1" dirty="0">
              <a:solidFill>
                <a:schemeClr val="bg1"/>
              </a:solidFill>
            </a:endParaRPr>
          </a:p>
        </p:txBody>
      </p:sp>
    </p:spTree>
    <p:extLst>
      <p:ext uri="{BB962C8B-B14F-4D97-AF65-F5344CB8AC3E}">
        <p14:creationId xmlns:p14="http://schemas.microsoft.com/office/powerpoint/2010/main" val="27124662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Network Trending</a:t>
            </a:r>
            <a:endParaRPr lang="en-US" dirty="0"/>
          </a:p>
        </p:txBody>
      </p:sp>
      <p:pic>
        <p:nvPicPr>
          <p:cNvPr id="4" name="Picture 3"/>
          <p:cNvPicPr>
            <a:picLocks noChangeAspect="1"/>
          </p:cNvPicPr>
          <p:nvPr/>
        </p:nvPicPr>
        <p:blipFill>
          <a:blip r:embed="rId3"/>
          <a:stretch>
            <a:fillRect/>
          </a:stretch>
        </p:blipFill>
        <p:spPr>
          <a:xfrm>
            <a:off x="1600200" y="1933753"/>
            <a:ext cx="5755640" cy="2266753"/>
          </a:xfrm>
          <a:prstGeom prst="rect">
            <a:avLst/>
          </a:prstGeom>
        </p:spPr>
      </p:pic>
      <p:sp>
        <p:nvSpPr>
          <p:cNvPr id="6" name="TextBox 5"/>
          <p:cNvSpPr txBox="1"/>
          <p:nvPr/>
        </p:nvSpPr>
        <p:spPr>
          <a:xfrm>
            <a:off x="1447800" y="3284594"/>
            <a:ext cx="6934200" cy="923330"/>
          </a:xfrm>
          <a:prstGeom prst="rect">
            <a:avLst/>
          </a:prstGeom>
          <a:noFill/>
        </p:spPr>
        <p:txBody>
          <a:bodyPr wrap="square" rtlCol="0">
            <a:spAutoFit/>
          </a:bodyPr>
          <a:lstStyle/>
          <a:p>
            <a:r>
              <a:rPr lang="en-US" sz="5400" b="1" i="0" dirty="0">
                <a:solidFill>
                  <a:schemeClr val="accent2">
                    <a:lumMod val="75000"/>
                  </a:schemeClr>
                </a:solidFill>
                <a:latin typeface="+mj-lt"/>
                <a:ea typeface="+mj-ea"/>
                <a:cs typeface="+mj-cs"/>
              </a:rPr>
              <a:t>So the need is real!</a:t>
            </a:r>
          </a:p>
        </p:txBody>
      </p:sp>
      <p:pic>
        <p:nvPicPr>
          <p:cNvPr id="5" name="Picture 4"/>
          <p:cNvPicPr>
            <a:picLocks noChangeAspect="1"/>
          </p:cNvPicPr>
          <p:nvPr/>
        </p:nvPicPr>
        <p:blipFill>
          <a:blip r:embed="rId4"/>
          <a:stretch>
            <a:fillRect/>
          </a:stretch>
        </p:blipFill>
        <p:spPr>
          <a:xfrm>
            <a:off x="643188" y="1938235"/>
            <a:ext cx="7933824" cy="3439246"/>
          </a:xfrm>
          <a:prstGeom prst="rect">
            <a:avLst/>
          </a:prstGeom>
        </p:spPr>
      </p:pic>
    </p:spTree>
    <p:extLst>
      <p:ext uri="{BB962C8B-B14F-4D97-AF65-F5344CB8AC3E}">
        <p14:creationId xmlns:p14="http://schemas.microsoft.com/office/powerpoint/2010/main" val="120622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220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5600"/>
                                  </p:stCondLst>
                                  <p:childTnLst>
                                    <p:set>
                                      <p:cBhvr>
                                        <p:cTn id="10" dur="1" fill="hold">
                                          <p:stCondLst>
                                            <p:cond delay="0"/>
                                          </p:stCondLst>
                                        </p:cTn>
                                        <p:tgtEl>
                                          <p:spTgt spid="4"/>
                                        </p:tgtEl>
                                        <p:attrNameLst>
                                          <p:attrName>style.visibility</p:attrName>
                                        </p:attrNameLst>
                                      </p:cBhvr>
                                      <p:to>
                                        <p:strVal val="hidden"/>
                                      </p:to>
                                    </p:set>
                                  </p:childTnLst>
                                </p:cTn>
                              </p:par>
                            </p:childTnLst>
                          </p:cTn>
                        </p:par>
                        <p:par>
                          <p:cTn id="11" fill="hold">
                            <p:stCondLst>
                              <p:cond delay="560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 y="2057400"/>
            <a:ext cx="8115300" cy="2939096"/>
          </a:xfrm>
          <a:prstGeom prst="rect">
            <a:avLst/>
          </a:prstGeom>
        </p:spPr>
      </p:pic>
      <p:sp>
        <p:nvSpPr>
          <p:cNvPr id="4" name="TextBox 6"/>
          <p:cNvSpPr txBox="1"/>
          <p:nvPr/>
        </p:nvSpPr>
        <p:spPr>
          <a:xfrm>
            <a:off x="4191000" y="5334000"/>
            <a:ext cx="3657600" cy="400110"/>
          </a:xfrm>
          <a:prstGeom prst="rect">
            <a:avLst/>
          </a:prstGeom>
          <a:solidFill>
            <a:schemeClr val="tx1">
              <a:lumMod val="75000"/>
              <a:lumOff val="25000"/>
            </a:schemeClr>
          </a:solidFill>
        </p:spPr>
        <p:txBody>
          <a:bodyPr wrap="square">
            <a:spAutoFit/>
          </a:bodyPr>
          <a:lstStyle>
            <a:defPPr>
              <a:defRPr lang="en-US"/>
            </a:defPPr>
            <a:lvl1pPr algn="l" rtl="0" fontAlgn="base">
              <a:spcBef>
                <a:spcPct val="0"/>
              </a:spcBef>
              <a:spcAft>
                <a:spcPct val="0"/>
              </a:spcAft>
              <a:defRPr b="1"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a:lstStyle>
          <a:p>
            <a:pPr algn="ctr">
              <a:defRPr/>
            </a:pPr>
            <a:r>
              <a:rPr lang="en-US" sz="2000" i="1" dirty="0">
                <a:solidFill>
                  <a:schemeClr val="bg1"/>
                </a:solidFill>
              </a:rPr>
              <a:t>Use Case: </a:t>
            </a:r>
            <a:r>
              <a:rPr lang="en-US" sz="2000" i="1" dirty="0" smtClean="0">
                <a:solidFill>
                  <a:schemeClr val="bg1"/>
                </a:solidFill>
              </a:rPr>
              <a:t>Add new Journey</a:t>
            </a:r>
            <a:endParaRPr lang="en-US" sz="2000" i="1" dirty="0">
              <a:solidFill>
                <a:schemeClr val="bg1"/>
              </a:solidFill>
            </a:endParaRPr>
          </a:p>
        </p:txBody>
      </p:sp>
    </p:spTree>
    <p:extLst>
      <p:ext uri="{BB962C8B-B14F-4D97-AF65-F5344CB8AC3E}">
        <p14:creationId xmlns:p14="http://schemas.microsoft.com/office/powerpoint/2010/main" val="21053617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7696200" cy="914400"/>
          </a:xfrm>
        </p:spPr>
        <p:txBody>
          <a:bodyPr/>
          <a:lstStyle/>
          <a:p>
            <a:r>
              <a:rPr lang="en-US" smtClean="0"/>
              <a:t>Testing Process</a:t>
            </a:r>
            <a:endParaRPr lang="en-US" dirty="0"/>
          </a:p>
        </p:txBody>
      </p:sp>
      <p:sp>
        <p:nvSpPr>
          <p:cNvPr id="5" name="Title 1"/>
          <p:cNvSpPr txBox="1">
            <a:spLocks/>
          </p:cNvSpPr>
          <p:nvPr/>
        </p:nvSpPr>
        <p:spPr bwMode="white">
          <a:xfrm>
            <a:off x="685800" y="533400"/>
            <a:ext cx="7696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Trebuchet MS" pitchFamily="34" charset="0"/>
              </a:defRPr>
            </a:lvl2pPr>
            <a:lvl3pPr algn="l" rtl="0" eaLnBrk="1" fontAlgn="base" hangingPunct="1">
              <a:spcBef>
                <a:spcPct val="0"/>
              </a:spcBef>
              <a:spcAft>
                <a:spcPct val="0"/>
              </a:spcAft>
              <a:defRPr sz="3600" b="1">
                <a:solidFill>
                  <a:schemeClr val="bg1"/>
                </a:solidFill>
                <a:latin typeface="Trebuchet MS" pitchFamily="34" charset="0"/>
              </a:defRPr>
            </a:lvl3pPr>
            <a:lvl4pPr algn="l" rtl="0" eaLnBrk="1" fontAlgn="base" hangingPunct="1">
              <a:spcBef>
                <a:spcPct val="0"/>
              </a:spcBef>
              <a:spcAft>
                <a:spcPct val="0"/>
              </a:spcAft>
              <a:defRPr sz="3600" b="1">
                <a:solidFill>
                  <a:schemeClr val="bg1"/>
                </a:solidFill>
                <a:latin typeface="Trebuchet MS" pitchFamily="34" charset="0"/>
              </a:defRPr>
            </a:lvl4pPr>
            <a:lvl5pPr algn="l" rtl="0" eaLnBrk="1" fontAlgn="base" hangingPunct="1">
              <a:spcBef>
                <a:spcPct val="0"/>
              </a:spcBef>
              <a:spcAft>
                <a:spcPct val="0"/>
              </a:spcAft>
              <a:defRPr sz="3600" b="1">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a:lstStyle>
          <a:p>
            <a:r>
              <a:rPr lang="en-US" sz="2000" i="0" smtClean="0">
                <a:solidFill>
                  <a:srgbClr val="FFFF00"/>
                </a:solidFill>
              </a:rPr>
              <a:t>Testing Life-Cycle</a:t>
            </a:r>
            <a:endParaRPr lang="en-US" sz="2000" i="0" dirty="0">
              <a:solidFill>
                <a:srgbClr val="FFFF00"/>
              </a:solidFill>
            </a:endParaRPr>
          </a:p>
        </p:txBody>
      </p:sp>
      <p:graphicFrame>
        <p:nvGraphicFramePr>
          <p:cNvPr id="3" name="Diagram 2"/>
          <p:cNvGraphicFramePr/>
          <p:nvPr>
            <p:extLst/>
          </p:nvPr>
        </p:nvGraphicFramePr>
        <p:xfrm>
          <a:off x="1484142" y="1447800"/>
          <a:ext cx="6974058"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70246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525022" cy="914400"/>
          </a:xfrm>
        </p:spPr>
        <p:txBody>
          <a:bodyPr/>
          <a:lstStyle/>
          <a:p>
            <a:r>
              <a:rPr lang="en-US" smtClean="0"/>
              <a:t>Testing Stages</a:t>
            </a:r>
            <a:endParaRPr lang="en-US"/>
          </a:p>
        </p:txBody>
      </p:sp>
      <p:sp>
        <p:nvSpPr>
          <p:cNvPr id="4" name="Title 1"/>
          <p:cNvSpPr txBox="1">
            <a:spLocks/>
          </p:cNvSpPr>
          <p:nvPr/>
        </p:nvSpPr>
        <p:spPr bwMode="white">
          <a:xfrm>
            <a:off x="990600" y="563880"/>
            <a:ext cx="7696200" cy="88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Trebuchet MS" pitchFamily="34" charset="0"/>
              </a:defRPr>
            </a:lvl2pPr>
            <a:lvl3pPr algn="l" rtl="0" eaLnBrk="1" fontAlgn="base" hangingPunct="1">
              <a:spcBef>
                <a:spcPct val="0"/>
              </a:spcBef>
              <a:spcAft>
                <a:spcPct val="0"/>
              </a:spcAft>
              <a:defRPr sz="3600" b="1">
                <a:solidFill>
                  <a:schemeClr val="bg1"/>
                </a:solidFill>
                <a:latin typeface="Trebuchet MS" pitchFamily="34" charset="0"/>
              </a:defRPr>
            </a:lvl3pPr>
            <a:lvl4pPr algn="l" rtl="0" eaLnBrk="1" fontAlgn="base" hangingPunct="1">
              <a:spcBef>
                <a:spcPct val="0"/>
              </a:spcBef>
              <a:spcAft>
                <a:spcPct val="0"/>
              </a:spcAft>
              <a:defRPr sz="3600" b="1">
                <a:solidFill>
                  <a:schemeClr val="bg1"/>
                </a:solidFill>
                <a:latin typeface="Trebuchet MS" pitchFamily="34" charset="0"/>
              </a:defRPr>
            </a:lvl4pPr>
            <a:lvl5pPr algn="l" rtl="0" eaLnBrk="1" fontAlgn="base" hangingPunct="1">
              <a:spcBef>
                <a:spcPct val="0"/>
              </a:spcBef>
              <a:spcAft>
                <a:spcPct val="0"/>
              </a:spcAft>
              <a:defRPr sz="3600" b="1">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a:lstStyle>
          <a:p>
            <a:r>
              <a:rPr lang="en-US" sz="2000" i="0" smtClean="0">
                <a:solidFill>
                  <a:srgbClr val="FFFF00"/>
                </a:solidFill>
              </a:rPr>
              <a:t>V-Model</a:t>
            </a:r>
            <a:endParaRPr lang="en-US" sz="2000" i="0" dirty="0">
              <a:solidFill>
                <a:srgbClr val="FFFF00"/>
              </a:solidFill>
            </a:endParaRPr>
          </a:p>
        </p:txBody>
      </p:sp>
      <p:sp>
        <p:nvSpPr>
          <p:cNvPr id="6" name="Rectangle 5"/>
          <p:cNvSpPr/>
          <p:nvPr/>
        </p:nvSpPr>
        <p:spPr>
          <a:xfrm>
            <a:off x="381000" y="1447800"/>
            <a:ext cx="5943600" cy="707886"/>
          </a:xfrm>
          <a:prstGeom prst="rect">
            <a:avLst/>
          </a:prstGeom>
        </p:spPr>
        <p:txBody>
          <a:bodyPr wrap="square">
            <a:spAutoFit/>
          </a:bodyPr>
          <a:lstStyle/>
          <a:p>
            <a:r>
              <a:rPr lang="en-US" sz="2000" b="1" i="0">
                <a:solidFill>
                  <a:schemeClr val="accent2">
                    <a:lumMod val="75000"/>
                  </a:schemeClr>
                </a:solidFill>
              </a:rPr>
              <a:t>This project follows V-Model process to implement testing</a:t>
            </a:r>
            <a:r>
              <a:rPr lang="en-US"/>
              <a:t>.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2000" y="2543516"/>
            <a:ext cx="7543799" cy="3627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38121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Test with </a:t>
            </a:r>
            <a:r>
              <a:rPr lang="en-US" dirty="0" err="1" smtClean="0"/>
              <a:t>NUnit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0" y="1447800"/>
            <a:ext cx="5069833" cy="5410200"/>
          </a:xfrm>
        </p:spPr>
      </p:pic>
    </p:spTree>
    <p:extLst>
      <p:ext uri="{BB962C8B-B14F-4D97-AF65-F5344CB8AC3E}">
        <p14:creationId xmlns:p14="http://schemas.microsoft.com/office/powerpoint/2010/main" val="26605215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Testing Types</a:t>
            </a:r>
            <a:endParaRPr lang="en-US"/>
          </a:p>
        </p:txBody>
      </p:sp>
      <p:sp>
        <p:nvSpPr>
          <p:cNvPr id="4" name="Title 1"/>
          <p:cNvSpPr txBox="1">
            <a:spLocks/>
          </p:cNvSpPr>
          <p:nvPr/>
        </p:nvSpPr>
        <p:spPr bwMode="white">
          <a:xfrm>
            <a:off x="990600" y="563880"/>
            <a:ext cx="7696200" cy="88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Trebuchet MS" pitchFamily="34" charset="0"/>
              </a:defRPr>
            </a:lvl2pPr>
            <a:lvl3pPr algn="l" rtl="0" eaLnBrk="1" fontAlgn="base" hangingPunct="1">
              <a:spcBef>
                <a:spcPct val="0"/>
              </a:spcBef>
              <a:spcAft>
                <a:spcPct val="0"/>
              </a:spcAft>
              <a:defRPr sz="3600" b="1">
                <a:solidFill>
                  <a:schemeClr val="bg1"/>
                </a:solidFill>
                <a:latin typeface="Trebuchet MS" pitchFamily="34" charset="0"/>
              </a:defRPr>
            </a:lvl3pPr>
            <a:lvl4pPr algn="l" rtl="0" eaLnBrk="1" fontAlgn="base" hangingPunct="1">
              <a:spcBef>
                <a:spcPct val="0"/>
              </a:spcBef>
              <a:spcAft>
                <a:spcPct val="0"/>
              </a:spcAft>
              <a:defRPr sz="3600" b="1">
                <a:solidFill>
                  <a:schemeClr val="bg1"/>
                </a:solidFill>
                <a:latin typeface="Trebuchet MS" pitchFamily="34" charset="0"/>
              </a:defRPr>
            </a:lvl4pPr>
            <a:lvl5pPr algn="l" rtl="0" eaLnBrk="1" fontAlgn="base" hangingPunct="1">
              <a:spcBef>
                <a:spcPct val="0"/>
              </a:spcBef>
              <a:spcAft>
                <a:spcPct val="0"/>
              </a:spcAft>
              <a:defRPr sz="3600" b="1">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a:lstStyle>
          <a:p>
            <a:r>
              <a:rPr lang="en-US" sz="2000" i="0">
                <a:solidFill>
                  <a:srgbClr val="FFFF00"/>
                </a:solidFill>
              </a:rPr>
              <a:t>4</a:t>
            </a:r>
            <a:r>
              <a:rPr lang="en-US" sz="2000" i="0" smtClean="0">
                <a:solidFill>
                  <a:srgbClr val="FFFF00"/>
                </a:solidFill>
              </a:rPr>
              <a:t> Types</a:t>
            </a:r>
            <a:endParaRPr lang="en-US" sz="2000" i="0" dirty="0">
              <a:solidFill>
                <a:srgbClr val="FFFF00"/>
              </a:solidFill>
            </a:endParaRPr>
          </a:p>
        </p:txBody>
      </p:sp>
      <p:graphicFrame>
        <p:nvGraphicFramePr>
          <p:cNvPr id="3" name="Diagram 2"/>
          <p:cNvGraphicFramePr/>
          <p:nvPr>
            <p:extLst/>
          </p:nvPr>
        </p:nvGraphicFramePr>
        <p:xfrm>
          <a:off x="1447800" y="1981200"/>
          <a:ext cx="6477000" cy="350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79608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Testing Types</a:t>
            </a:r>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0100" y="1637464"/>
            <a:ext cx="7772400" cy="5220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txBox="1">
            <a:spLocks/>
          </p:cNvSpPr>
          <p:nvPr/>
        </p:nvSpPr>
        <p:spPr bwMode="white">
          <a:xfrm>
            <a:off x="1009650" y="609600"/>
            <a:ext cx="7315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Trebuchet MS" pitchFamily="34" charset="0"/>
              </a:defRPr>
            </a:lvl2pPr>
            <a:lvl3pPr algn="l" rtl="0" eaLnBrk="1" fontAlgn="base" hangingPunct="1">
              <a:spcBef>
                <a:spcPct val="0"/>
              </a:spcBef>
              <a:spcAft>
                <a:spcPct val="0"/>
              </a:spcAft>
              <a:defRPr sz="3600" b="1">
                <a:solidFill>
                  <a:schemeClr val="bg1"/>
                </a:solidFill>
                <a:latin typeface="Trebuchet MS" pitchFamily="34" charset="0"/>
              </a:defRPr>
            </a:lvl3pPr>
            <a:lvl4pPr algn="l" rtl="0" eaLnBrk="1" fontAlgn="base" hangingPunct="1">
              <a:spcBef>
                <a:spcPct val="0"/>
              </a:spcBef>
              <a:spcAft>
                <a:spcPct val="0"/>
              </a:spcAft>
              <a:defRPr sz="3600" b="1">
                <a:solidFill>
                  <a:schemeClr val="bg1"/>
                </a:solidFill>
                <a:latin typeface="Trebuchet MS" pitchFamily="34" charset="0"/>
              </a:defRPr>
            </a:lvl4pPr>
            <a:lvl5pPr algn="l" rtl="0" eaLnBrk="1" fontAlgn="base" hangingPunct="1">
              <a:spcBef>
                <a:spcPct val="0"/>
              </a:spcBef>
              <a:spcAft>
                <a:spcPct val="0"/>
              </a:spcAft>
              <a:defRPr sz="3600" b="1">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a:lstStyle>
          <a:p>
            <a:r>
              <a:rPr lang="en-US" sz="2000" i="0" smtClean="0">
                <a:solidFill>
                  <a:srgbClr val="FFFF00"/>
                </a:solidFill>
              </a:rPr>
              <a:t>CheckList</a:t>
            </a:r>
            <a:endParaRPr lang="en-US" sz="2000" i="0">
              <a:solidFill>
                <a:srgbClr val="FFFF00"/>
              </a:solidFill>
            </a:endParaRPr>
          </a:p>
        </p:txBody>
      </p:sp>
    </p:spTree>
    <p:extLst>
      <p:ext uri="{BB962C8B-B14F-4D97-AF65-F5344CB8AC3E}">
        <p14:creationId xmlns:p14="http://schemas.microsoft.com/office/powerpoint/2010/main" val="11866602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525022" cy="914400"/>
          </a:xfrm>
        </p:spPr>
        <p:txBody>
          <a:bodyPr/>
          <a:lstStyle/>
          <a:p>
            <a:r>
              <a:rPr lang="en-US" smtClean="0"/>
              <a:t>Testing Tool and Environment</a:t>
            </a:r>
            <a:endParaRPr lang="en-US"/>
          </a:p>
        </p:txBody>
      </p:sp>
      <p:sp>
        <p:nvSpPr>
          <p:cNvPr id="4" name="Title 1"/>
          <p:cNvSpPr txBox="1">
            <a:spLocks/>
          </p:cNvSpPr>
          <p:nvPr/>
        </p:nvSpPr>
        <p:spPr bwMode="white">
          <a:xfrm>
            <a:off x="304800" y="1203960"/>
            <a:ext cx="8077200" cy="420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Trebuchet MS" pitchFamily="34" charset="0"/>
              </a:defRPr>
            </a:lvl2pPr>
            <a:lvl3pPr algn="l" rtl="0" eaLnBrk="1" fontAlgn="base" hangingPunct="1">
              <a:spcBef>
                <a:spcPct val="0"/>
              </a:spcBef>
              <a:spcAft>
                <a:spcPct val="0"/>
              </a:spcAft>
              <a:defRPr sz="3600" b="1">
                <a:solidFill>
                  <a:schemeClr val="bg1"/>
                </a:solidFill>
                <a:latin typeface="Trebuchet MS" pitchFamily="34" charset="0"/>
              </a:defRPr>
            </a:lvl3pPr>
            <a:lvl4pPr algn="l" rtl="0" eaLnBrk="1" fontAlgn="base" hangingPunct="1">
              <a:spcBef>
                <a:spcPct val="0"/>
              </a:spcBef>
              <a:spcAft>
                <a:spcPct val="0"/>
              </a:spcAft>
              <a:defRPr sz="3600" b="1">
                <a:solidFill>
                  <a:schemeClr val="bg1"/>
                </a:solidFill>
                <a:latin typeface="Trebuchet MS" pitchFamily="34" charset="0"/>
              </a:defRPr>
            </a:lvl4pPr>
            <a:lvl5pPr algn="l" rtl="0" eaLnBrk="1" fontAlgn="base" hangingPunct="1">
              <a:spcBef>
                <a:spcPct val="0"/>
              </a:spcBef>
              <a:spcAft>
                <a:spcPct val="0"/>
              </a:spcAft>
              <a:defRPr sz="3600" b="1">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a:lstStyle>
          <a:p>
            <a:r>
              <a:rPr lang="en-US" sz="2400" i="0" smtClean="0">
                <a:solidFill>
                  <a:schemeClr val="accent2">
                    <a:lumMod val="75000"/>
                  </a:schemeClr>
                </a:solidFill>
              </a:rPr>
              <a:t>Testing Environment : </a:t>
            </a:r>
          </a:p>
          <a:p>
            <a:endParaRPr lang="en-US" sz="2000" i="0" smtClean="0">
              <a:solidFill>
                <a:schemeClr val="accent2">
                  <a:lumMod val="75000"/>
                </a:schemeClr>
              </a:solidFill>
            </a:endParaRPr>
          </a:p>
          <a:p>
            <a:r>
              <a:rPr lang="en-US" sz="2000" i="0">
                <a:solidFill>
                  <a:schemeClr val="accent2">
                    <a:lumMod val="75000"/>
                  </a:schemeClr>
                </a:solidFill>
              </a:rPr>
              <a:t> </a:t>
            </a:r>
            <a:r>
              <a:rPr lang="en-US" sz="2000" i="0" smtClean="0">
                <a:solidFill>
                  <a:schemeClr val="accent2">
                    <a:lumMod val="75000"/>
                  </a:schemeClr>
                </a:solidFill>
              </a:rPr>
              <a:t>Software :</a:t>
            </a:r>
          </a:p>
          <a:p>
            <a:r>
              <a:rPr lang="en-US" sz="2000" i="0">
                <a:solidFill>
                  <a:schemeClr val="accent2">
                    <a:lumMod val="75000"/>
                  </a:schemeClr>
                </a:solidFill>
              </a:rPr>
              <a:t>_</a:t>
            </a:r>
            <a:r>
              <a:rPr lang="en-US" sz="2000" i="0" smtClean="0">
                <a:solidFill>
                  <a:schemeClr val="accent2">
                    <a:lumMod val="75000"/>
                  </a:schemeClr>
                </a:solidFill>
              </a:rPr>
              <a:t> </a:t>
            </a:r>
            <a:r>
              <a:rPr lang="en-US" sz="2000" i="0">
                <a:solidFill>
                  <a:schemeClr val="accent2">
                    <a:lumMod val="75000"/>
                  </a:schemeClr>
                </a:solidFill>
              </a:rPr>
              <a:t>Microsoft Office Excel </a:t>
            </a:r>
          </a:p>
          <a:p>
            <a:r>
              <a:rPr lang="en-US" sz="2000" i="0">
                <a:solidFill>
                  <a:schemeClr val="accent2">
                    <a:lumMod val="75000"/>
                  </a:schemeClr>
                </a:solidFill>
              </a:rPr>
              <a:t>_ Microsoft Office Word</a:t>
            </a:r>
          </a:p>
          <a:p>
            <a:r>
              <a:rPr lang="en-US" sz="2000" i="0">
                <a:solidFill>
                  <a:schemeClr val="accent2">
                    <a:lumMod val="75000"/>
                  </a:schemeClr>
                </a:solidFill>
              </a:rPr>
              <a:t>_ </a:t>
            </a:r>
            <a:r>
              <a:rPr lang="en-US" sz="2000" i="0" smtClean="0">
                <a:solidFill>
                  <a:schemeClr val="accent2">
                    <a:lumMod val="75000"/>
                  </a:schemeClr>
                </a:solidFill>
              </a:rPr>
              <a:t>Google Chrome 2.0 </a:t>
            </a:r>
          </a:p>
          <a:p>
            <a:endParaRPr lang="en-US" sz="2000" i="0">
              <a:solidFill>
                <a:schemeClr val="accent2">
                  <a:lumMod val="75000"/>
                </a:schemeClr>
              </a:solidFill>
            </a:endParaRPr>
          </a:p>
          <a:p>
            <a:r>
              <a:rPr lang="en-US" sz="2000" i="0" smtClean="0">
                <a:solidFill>
                  <a:schemeClr val="accent2">
                    <a:lumMod val="75000"/>
                  </a:schemeClr>
                </a:solidFill>
              </a:rPr>
              <a:t> Hardware:</a:t>
            </a:r>
          </a:p>
          <a:p>
            <a:r>
              <a:rPr lang="en-US" sz="2000" i="0" smtClean="0">
                <a:solidFill>
                  <a:schemeClr val="accent2">
                    <a:lumMod val="75000"/>
                  </a:schemeClr>
                </a:solidFill>
              </a:rPr>
              <a:t>_ Windows </a:t>
            </a:r>
            <a:r>
              <a:rPr lang="en-US" sz="2000" i="0">
                <a:solidFill>
                  <a:schemeClr val="accent2">
                    <a:lumMod val="75000"/>
                  </a:schemeClr>
                </a:solidFill>
              </a:rPr>
              <a:t>7 Professional 32-bit, Service Pack 1 </a:t>
            </a:r>
          </a:p>
          <a:p>
            <a:r>
              <a:rPr lang="en-US" sz="2000" i="0">
                <a:solidFill>
                  <a:schemeClr val="accent2">
                    <a:lumMod val="75000"/>
                  </a:schemeClr>
                </a:solidFill>
              </a:rPr>
              <a:t>_  Inter® Core™ </a:t>
            </a:r>
            <a:r>
              <a:rPr lang="en-US" sz="2000" i="0" smtClean="0">
                <a:solidFill>
                  <a:schemeClr val="accent2">
                    <a:lumMod val="75000"/>
                  </a:schemeClr>
                </a:solidFill>
              </a:rPr>
              <a:t>i3 CPU</a:t>
            </a:r>
            <a:endParaRPr lang="en-US" sz="2000" i="0">
              <a:solidFill>
                <a:schemeClr val="accent2">
                  <a:lumMod val="75000"/>
                </a:schemeClr>
              </a:solidFill>
            </a:endParaRPr>
          </a:p>
          <a:p>
            <a:r>
              <a:rPr lang="en-US" sz="2000" i="0">
                <a:solidFill>
                  <a:schemeClr val="accent2">
                    <a:lumMod val="75000"/>
                  </a:schemeClr>
                </a:solidFill>
              </a:rPr>
              <a:t>_  Install memory(RAM) : </a:t>
            </a:r>
            <a:r>
              <a:rPr lang="en-US" sz="2000" i="0" smtClean="0">
                <a:solidFill>
                  <a:schemeClr val="accent2">
                    <a:lumMod val="75000"/>
                  </a:schemeClr>
                </a:solidFill>
              </a:rPr>
              <a:t>4.00GB</a:t>
            </a:r>
            <a:endParaRPr lang="en-US" sz="2000" i="0">
              <a:solidFill>
                <a:schemeClr val="accent2">
                  <a:lumMod val="75000"/>
                </a:schemeClr>
              </a:solidFill>
            </a:endParaRPr>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400800" y="990600"/>
            <a:ext cx="1264920" cy="1264920"/>
          </a:xfrm>
        </p:spPr>
      </p:pic>
      <p:sp>
        <p:nvSpPr>
          <p:cNvPr id="12" name="Title 1"/>
          <p:cNvSpPr txBox="1">
            <a:spLocks/>
          </p:cNvSpPr>
          <p:nvPr/>
        </p:nvSpPr>
        <p:spPr bwMode="white">
          <a:xfrm>
            <a:off x="6019800" y="2133600"/>
            <a:ext cx="8077200" cy="88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Trebuchet MS" pitchFamily="34" charset="0"/>
              </a:defRPr>
            </a:lvl2pPr>
            <a:lvl3pPr algn="l" rtl="0" eaLnBrk="1" fontAlgn="base" hangingPunct="1">
              <a:spcBef>
                <a:spcPct val="0"/>
              </a:spcBef>
              <a:spcAft>
                <a:spcPct val="0"/>
              </a:spcAft>
              <a:defRPr sz="3600" b="1">
                <a:solidFill>
                  <a:schemeClr val="bg1"/>
                </a:solidFill>
                <a:latin typeface="Trebuchet MS" pitchFamily="34" charset="0"/>
              </a:defRPr>
            </a:lvl3pPr>
            <a:lvl4pPr algn="l" rtl="0" eaLnBrk="1" fontAlgn="base" hangingPunct="1">
              <a:spcBef>
                <a:spcPct val="0"/>
              </a:spcBef>
              <a:spcAft>
                <a:spcPct val="0"/>
              </a:spcAft>
              <a:defRPr sz="3600" b="1">
                <a:solidFill>
                  <a:schemeClr val="bg1"/>
                </a:solidFill>
                <a:latin typeface="Trebuchet MS" pitchFamily="34" charset="0"/>
              </a:defRPr>
            </a:lvl4pPr>
            <a:lvl5pPr algn="l" rtl="0" eaLnBrk="1" fontAlgn="base" hangingPunct="1">
              <a:spcBef>
                <a:spcPct val="0"/>
              </a:spcBef>
              <a:spcAft>
                <a:spcPct val="0"/>
              </a:spcAft>
              <a:defRPr sz="3600" b="1">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a:lstStyle>
          <a:p>
            <a:r>
              <a:rPr lang="en-US" sz="2000" i="0" smtClean="0">
                <a:solidFill>
                  <a:schemeClr val="accent2">
                    <a:lumMod val="75000"/>
                  </a:schemeClr>
                </a:solidFill>
              </a:rPr>
              <a:t>Google Chrome 2.0</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3505200"/>
            <a:ext cx="1299539" cy="1292278"/>
          </a:xfrm>
          <a:prstGeom prst="rect">
            <a:avLst/>
          </a:prstGeom>
        </p:spPr>
      </p:pic>
    </p:spTree>
    <p:extLst>
      <p:ext uri="{BB962C8B-B14F-4D97-AF65-F5344CB8AC3E}">
        <p14:creationId xmlns:p14="http://schemas.microsoft.com/office/powerpoint/2010/main" val="4966266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525022" cy="914400"/>
          </a:xfrm>
        </p:spPr>
        <p:txBody>
          <a:bodyPr/>
          <a:lstStyle/>
          <a:p>
            <a:r>
              <a:rPr lang="en-US" smtClean="0"/>
              <a:t>Testing Tool and Environment</a:t>
            </a:r>
            <a:endParaRPr lang="en-US"/>
          </a:p>
        </p:txBody>
      </p:sp>
      <p:sp>
        <p:nvSpPr>
          <p:cNvPr id="4" name="Title 1"/>
          <p:cNvSpPr txBox="1">
            <a:spLocks/>
          </p:cNvSpPr>
          <p:nvPr/>
        </p:nvSpPr>
        <p:spPr bwMode="white">
          <a:xfrm>
            <a:off x="838201" y="611944"/>
            <a:ext cx="4114800" cy="517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Trebuchet MS" pitchFamily="34" charset="0"/>
              </a:defRPr>
            </a:lvl2pPr>
            <a:lvl3pPr algn="l" rtl="0" eaLnBrk="1" fontAlgn="base" hangingPunct="1">
              <a:spcBef>
                <a:spcPct val="0"/>
              </a:spcBef>
              <a:spcAft>
                <a:spcPct val="0"/>
              </a:spcAft>
              <a:defRPr sz="3600" b="1">
                <a:solidFill>
                  <a:schemeClr val="bg1"/>
                </a:solidFill>
                <a:latin typeface="Trebuchet MS" pitchFamily="34" charset="0"/>
              </a:defRPr>
            </a:lvl3pPr>
            <a:lvl4pPr algn="l" rtl="0" eaLnBrk="1" fontAlgn="base" hangingPunct="1">
              <a:spcBef>
                <a:spcPct val="0"/>
              </a:spcBef>
              <a:spcAft>
                <a:spcPct val="0"/>
              </a:spcAft>
              <a:defRPr sz="3600" b="1">
                <a:solidFill>
                  <a:schemeClr val="bg1"/>
                </a:solidFill>
                <a:latin typeface="Trebuchet MS" pitchFamily="34" charset="0"/>
              </a:defRPr>
            </a:lvl4pPr>
            <a:lvl5pPr algn="l" rtl="0" eaLnBrk="1" fontAlgn="base" hangingPunct="1">
              <a:spcBef>
                <a:spcPct val="0"/>
              </a:spcBef>
              <a:spcAft>
                <a:spcPct val="0"/>
              </a:spcAft>
              <a:defRPr sz="3600" b="1">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a:lstStyle>
          <a:p>
            <a:r>
              <a:rPr lang="en-US" sz="2400" i="0" smtClean="0">
                <a:solidFill>
                  <a:schemeClr val="accent2">
                    <a:lumMod val="75000"/>
                  </a:schemeClr>
                </a:solidFill>
              </a:rPr>
              <a:t>Testing Tool: </a:t>
            </a:r>
          </a:p>
          <a:p>
            <a:endParaRPr lang="en-US" sz="2400" i="0" smtClean="0">
              <a:solidFill>
                <a:schemeClr val="accent2">
                  <a:lumMod val="75000"/>
                </a:schemeClr>
              </a:solidFill>
            </a:endParaRPr>
          </a:p>
          <a:p>
            <a:r>
              <a:rPr lang="en-US" sz="2000" i="0" smtClean="0">
                <a:solidFill>
                  <a:schemeClr val="accent2">
                    <a:lumMod val="75000"/>
                  </a:schemeClr>
                </a:solidFill>
              </a:rPr>
              <a:t>Color Picker from </a:t>
            </a:r>
            <a:r>
              <a:rPr lang="en-US" sz="2000" i="0">
                <a:solidFill>
                  <a:schemeClr val="accent2">
                    <a:lumMod val="75000"/>
                  </a:schemeClr>
                </a:solidFill>
              </a:rPr>
              <a:t>Google </a:t>
            </a:r>
            <a:r>
              <a:rPr lang="en-US" sz="2000" i="0" smtClean="0">
                <a:solidFill>
                  <a:schemeClr val="accent2">
                    <a:lumMod val="75000"/>
                  </a:schemeClr>
                </a:solidFill>
              </a:rPr>
              <a:t>AppStore used </a:t>
            </a:r>
            <a:r>
              <a:rPr lang="en-US" sz="2000" i="0">
                <a:solidFill>
                  <a:schemeClr val="accent2">
                    <a:lumMod val="75000"/>
                  </a:schemeClr>
                </a:solidFill>
              </a:rPr>
              <a:t>for read color ID of Picture and web </a:t>
            </a:r>
            <a:r>
              <a:rPr lang="en-US" sz="2000" i="0" smtClean="0">
                <a:solidFill>
                  <a:schemeClr val="accent2">
                    <a:lumMod val="75000"/>
                  </a:schemeClr>
                </a:solidFill>
              </a:rPr>
              <a:t>pare</a:t>
            </a:r>
          </a:p>
          <a:p>
            <a:endParaRPr lang="en-US" sz="2000" i="0" smtClean="0">
              <a:solidFill>
                <a:schemeClr val="accent2">
                  <a:lumMod val="75000"/>
                </a:schemeClr>
              </a:solidFill>
            </a:endParaRPr>
          </a:p>
          <a:p>
            <a:endParaRPr lang="en-US" sz="2000" i="0">
              <a:solidFill>
                <a:schemeClr val="accent2">
                  <a:lumMod val="75000"/>
                </a:schemeClr>
              </a:solidFill>
            </a:endParaRPr>
          </a:p>
          <a:p>
            <a:endParaRPr lang="en-US" sz="2000" i="0" smtClean="0">
              <a:solidFill>
                <a:schemeClr val="accent2">
                  <a:lumMod val="75000"/>
                </a:schemeClr>
              </a:solidFill>
            </a:endParaRPr>
          </a:p>
          <a:p>
            <a:r>
              <a:rPr lang="en-US" sz="2000" i="0" u="sng" smtClean="0">
                <a:solidFill>
                  <a:schemeClr val="accent2">
                    <a:lumMod val="75000"/>
                  </a:schemeClr>
                </a:solidFill>
                <a:hlinkClick r:id="rId3"/>
              </a:rPr>
              <a:t>www.hostedredmine.com</a:t>
            </a:r>
            <a:r>
              <a:rPr lang="en-US" sz="2000" i="0" smtClean="0">
                <a:solidFill>
                  <a:schemeClr val="accent2">
                    <a:lumMod val="75000"/>
                  </a:schemeClr>
                </a:solidFill>
              </a:rPr>
              <a:t>:</a:t>
            </a:r>
          </a:p>
          <a:p>
            <a:r>
              <a:rPr lang="en-US" sz="2000" i="0" smtClean="0">
                <a:solidFill>
                  <a:schemeClr val="accent2">
                    <a:lumMod val="75000"/>
                  </a:schemeClr>
                </a:solidFill>
              </a:rPr>
              <a:t>Manage defect log</a:t>
            </a:r>
          </a:p>
          <a:p>
            <a:endParaRPr lang="en-US" sz="2000" i="0">
              <a:solidFill>
                <a:schemeClr val="accent2">
                  <a:lumMod val="75000"/>
                </a:schemeClr>
              </a:solidFill>
            </a:endParaRPr>
          </a:p>
        </p:txBody>
      </p:sp>
      <p:pic>
        <p:nvPicPr>
          <p:cNvPr id="9" name="Content Placeholder 8"/>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274349" y="1412776"/>
            <a:ext cx="1676400" cy="1467584"/>
          </a:xfrm>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521999" y="3774381"/>
            <a:ext cx="1252298" cy="1252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txBox="1">
            <a:spLocks/>
          </p:cNvSpPr>
          <p:nvPr/>
        </p:nvSpPr>
        <p:spPr bwMode="white">
          <a:xfrm>
            <a:off x="7239000" y="2759612"/>
            <a:ext cx="8077200" cy="88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Trebuchet MS" pitchFamily="34" charset="0"/>
              </a:defRPr>
            </a:lvl2pPr>
            <a:lvl3pPr algn="l" rtl="0" eaLnBrk="1" fontAlgn="base" hangingPunct="1">
              <a:spcBef>
                <a:spcPct val="0"/>
              </a:spcBef>
              <a:spcAft>
                <a:spcPct val="0"/>
              </a:spcAft>
              <a:defRPr sz="3600" b="1">
                <a:solidFill>
                  <a:schemeClr val="bg1"/>
                </a:solidFill>
                <a:latin typeface="Trebuchet MS" pitchFamily="34" charset="0"/>
              </a:defRPr>
            </a:lvl3pPr>
            <a:lvl4pPr algn="l" rtl="0" eaLnBrk="1" fontAlgn="base" hangingPunct="1">
              <a:spcBef>
                <a:spcPct val="0"/>
              </a:spcBef>
              <a:spcAft>
                <a:spcPct val="0"/>
              </a:spcAft>
              <a:defRPr sz="3600" b="1">
                <a:solidFill>
                  <a:schemeClr val="bg1"/>
                </a:solidFill>
                <a:latin typeface="Trebuchet MS" pitchFamily="34" charset="0"/>
              </a:defRPr>
            </a:lvl4pPr>
            <a:lvl5pPr algn="l" rtl="0" eaLnBrk="1" fontAlgn="base" hangingPunct="1">
              <a:spcBef>
                <a:spcPct val="0"/>
              </a:spcBef>
              <a:spcAft>
                <a:spcPct val="0"/>
              </a:spcAft>
              <a:defRPr sz="3600" b="1">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a:lstStyle>
          <a:p>
            <a:r>
              <a:rPr lang="en-US" sz="2000" i="0" smtClean="0">
                <a:solidFill>
                  <a:schemeClr val="accent2">
                    <a:lumMod val="75000"/>
                  </a:schemeClr>
                </a:solidFill>
              </a:rPr>
              <a:t>Color Picker</a:t>
            </a:r>
          </a:p>
          <a:p>
            <a:endParaRPr lang="en-US" sz="2000" i="0">
              <a:solidFill>
                <a:schemeClr val="accent2">
                  <a:lumMod val="75000"/>
                </a:schemeClr>
              </a:solidFill>
            </a:endParaRPr>
          </a:p>
          <a:p>
            <a:endParaRPr lang="en-US" sz="2000" i="0" smtClean="0">
              <a:solidFill>
                <a:schemeClr val="accent2">
                  <a:lumMod val="75000"/>
                </a:schemeClr>
              </a:solidFill>
            </a:endParaRPr>
          </a:p>
          <a:p>
            <a:endParaRPr lang="en-US" sz="2000" i="0" smtClean="0">
              <a:solidFill>
                <a:schemeClr val="accent2">
                  <a:lumMod val="75000"/>
                </a:schemeClr>
              </a:solidFill>
            </a:endParaRPr>
          </a:p>
          <a:p>
            <a:endParaRPr lang="en-US" sz="2000" i="0">
              <a:solidFill>
                <a:schemeClr val="accent2">
                  <a:lumMod val="75000"/>
                </a:schemeClr>
              </a:solidFill>
            </a:endParaRPr>
          </a:p>
          <a:p>
            <a:endParaRPr lang="en-US" sz="2000" i="0">
              <a:solidFill>
                <a:schemeClr val="accent2">
                  <a:lumMod val="75000"/>
                </a:schemeClr>
              </a:solidFill>
            </a:endParaRPr>
          </a:p>
          <a:p>
            <a:endParaRPr lang="en-US" sz="2000" i="0" smtClean="0">
              <a:solidFill>
                <a:schemeClr val="accent2">
                  <a:lumMod val="75000"/>
                </a:schemeClr>
              </a:solidFill>
            </a:endParaRPr>
          </a:p>
          <a:p>
            <a:r>
              <a:rPr lang="en-US" sz="2000" i="0" smtClean="0">
                <a:solidFill>
                  <a:schemeClr val="accent2">
                    <a:lumMod val="75000"/>
                  </a:schemeClr>
                </a:solidFill>
              </a:rPr>
              <a:t>hostedredmine</a:t>
            </a:r>
            <a:endParaRPr lang="en-US" sz="2000" i="0" dirty="0">
              <a:solidFill>
                <a:schemeClr val="accent2">
                  <a:lumMod val="75000"/>
                </a:schemeClr>
              </a:solidFill>
            </a:endParaRPr>
          </a:p>
        </p:txBody>
      </p:sp>
    </p:spTree>
    <p:extLst>
      <p:ext uri="{BB962C8B-B14F-4D97-AF65-F5344CB8AC3E}">
        <p14:creationId xmlns:p14="http://schemas.microsoft.com/office/powerpoint/2010/main" val="38713658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Test Case GuideLine</a:t>
            </a:r>
            <a:endParaRPr lang="en-US"/>
          </a:p>
        </p:txBody>
      </p:sp>
      <p:sp>
        <p:nvSpPr>
          <p:cNvPr id="4" name="Title 1"/>
          <p:cNvSpPr txBox="1">
            <a:spLocks/>
          </p:cNvSpPr>
          <p:nvPr/>
        </p:nvSpPr>
        <p:spPr bwMode="white">
          <a:xfrm>
            <a:off x="990599" y="563880"/>
            <a:ext cx="7696200" cy="88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Trebuchet MS" pitchFamily="34" charset="0"/>
              </a:defRPr>
            </a:lvl2pPr>
            <a:lvl3pPr algn="l" rtl="0" eaLnBrk="1" fontAlgn="base" hangingPunct="1">
              <a:spcBef>
                <a:spcPct val="0"/>
              </a:spcBef>
              <a:spcAft>
                <a:spcPct val="0"/>
              </a:spcAft>
              <a:defRPr sz="3600" b="1">
                <a:solidFill>
                  <a:schemeClr val="bg1"/>
                </a:solidFill>
                <a:latin typeface="Trebuchet MS" pitchFamily="34" charset="0"/>
              </a:defRPr>
            </a:lvl3pPr>
            <a:lvl4pPr algn="l" rtl="0" eaLnBrk="1" fontAlgn="base" hangingPunct="1">
              <a:spcBef>
                <a:spcPct val="0"/>
              </a:spcBef>
              <a:spcAft>
                <a:spcPct val="0"/>
              </a:spcAft>
              <a:defRPr sz="3600" b="1">
                <a:solidFill>
                  <a:schemeClr val="bg1"/>
                </a:solidFill>
                <a:latin typeface="Trebuchet MS" pitchFamily="34" charset="0"/>
              </a:defRPr>
            </a:lvl4pPr>
            <a:lvl5pPr algn="l" rtl="0" eaLnBrk="1" fontAlgn="base" hangingPunct="1">
              <a:spcBef>
                <a:spcPct val="0"/>
              </a:spcBef>
              <a:spcAft>
                <a:spcPct val="0"/>
              </a:spcAft>
              <a:defRPr sz="3600" b="1">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a:lstStyle>
          <a:p>
            <a:endParaRPr lang="en-US" sz="2000" i="0" dirty="0">
              <a:solidFill>
                <a:srgbClr val="FFFF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74380" y="1676400"/>
            <a:ext cx="6128639" cy="473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5701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525022" cy="914400"/>
          </a:xfrm>
        </p:spPr>
        <p:txBody>
          <a:bodyPr/>
          <a:lstStyle/>
          <a:p>
            <a:r>
              <a:rPr lang="en-US" smtClean="0"/>
              <a:t>Test case design</a:t>
            </a:r>
            <a:endParaRPr lang="en-US"/>
          </a:p>
        </p:txBody>
      </p:sp>
      <p:sp>
        <p:nvSpPr>
          <p:cNvPr id="4" name="Title 1"/>
          <p:cNvSpPr txBox="1">
            <a:spLocks/>
          </p:cNvSpPr>
          <p:nvPr/>
        </p:nvSpPr>
        <p:spPr bwMode="white">
          <a:xfrm>
            <a:off x="990600" y="563880"/>
            <a:ext cx="7696200" cy="88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Trebuchet MS" pitchFamily="34" charset="0"/>
              </a:defRPr>
            </a:lvl2pPr>
            <a:lvl3pPr algn="l" rtl="0" eaLnBrk="1" fontAlgn="base" hangingPunct="1">
              <a:spcBef>
                <a:spcPct val="0"/>
              </a:spcBef>
              <a:spcAft>
                <a:spcPct val="0"/>
              </a:spcAft>
              <a:defRPr sz="3600" b="1">
                <a:solidFill>
                  <a:schemeClr val="bg1"/>
                </a:solidFill>
                <a:latin typeface="Trebuchet MS" pitchFamily="34" charset="0"/>
              </a:defRPr>
            </a:lvl3pPr>
            <a:lvl4pPr algn="l" rtl="0" eaLnBrk="1" fontAlgn="base" hangingPunct="1">
              <a:spcBef>
                <a:spcPct val="0"/>
              </a:spcBef>
              <a:spcAft>
                <a:spcPct val="0"/>
              </a:spcAft>
              <a:defRPr sz="3600" b="1">
                <a:solidFill>
                  <a:schemeClr val="bg1"/>
                </a:solidFill>
                <a:latin typeface="Trebuchet MS" pitchFamily="34" charset="0"/>
              </a:defRPr>
            </a:lvl4pPr>
            <a:lvl5pPr algn="l" rtl="0" eaLnBrk="1" fontAlgn="base" hangingPunct="1">
              <a:spcBef>
                <a:spcPct val="0"/>
              </a:spcBef>
              <a:spcAft>
                <a:spcPct val="0"/>
              </a:spcAft>
              <a:defRPr sz="3600" b="1">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a:lstStyle>
          <a:p>
            <a:endParaRPr lang="en-US" sz="2000" i="0" dirty="0">
              <a:solidFill>
                <a:srgbClr val="FFFF00"/>
              </a:solidFill>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762000"/>
            <a:ext cx="8425713" cy="5855677"/>
          </a:xfrm>
        </p:spPr>
      </p:pic>
    </p:spTree>
    <p:extLst>
      <p:ext uri="{BB962C8B-B14F-4D97-AF65-F5344CB8AC3E}">
        <p14:creationId xmlns:p14="http://schemas.microsoft.com/office/powerpoint/2010/main" val="40639483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963815" y="845201"/>
            <a:ext cx="2392771" cy="400110"/>
          </a:xfrm>
          <a:prstGeom prst="rect">
            <a:avLst/>
          </a:prstGeom>
          <a:noFill/>
        </p:spPr>
        <p:txBody>
          <a:bodyPr wrap="none" rtlCol="0">
            <a:spAutoFit/>
          </a:bodyPr>
          <a:lstStyle/>
          <a:p>
            <a:r>
              <a:rPr lang="en-US" sz="2000" b="1" i="0" dirty="0" smtClean="0">
                <a:solidFill>
                  <a:schemeClr val="tx2">
                    <a:lumMod val="50000"/>
                  </a:schemeClr>
                </a:solidFill>
                <a:latin typeface="+mj-lt"/>
              </a:rPr>
              <a:t>Facebook timeline</a:t>
            </a:r>
            <a:endParaRPr lang="en-US" sz="2000" b="1" i="0" dirty="0">
              <a:solidFill>
                <a:schemeClr val="tx2">
                  <a:lumMod val="50000"/>
                </a:schemeClr>
              </a:solidFill>
              <a:latin typeface="+mj-lt"/>
            </a:endParaRPr>
          </a:p>
        </p:txBody>
      </p:sp>
      <p:sp>
        <p:nvSpPr>
          <p:cNvPr id="6" name="TextBox 5"/>
          <p:cNvSpPr txBox="1"/>
          <p:nvPr/>
        </p:nvSpPr>
        <p:spPr>
          <a:xfrm>
            <a:off x="6621626" y="860590"/>
            <a:ext cx="1120820" cy="369332"/>
          </a:xfrm>
          <a:prstGeom prst="rect">
            <a:avLst/>
          </a:prstGeom>
          <a:noFill/>
        </p:spPr>
        <p:txBody>
          <a:bodyPr wrap="none" rtlCol="0">
            <a:spAutoFit/>
          </a:bodyPr>
          <a:lstStyle/>
          <a:p>
            <a:r>
              <a:rPr lang="en-US" b="1" i="0" dirty="0" smtClean="0"/>
              <a:t>Our Idea</a:t>
            </a:r>
            <a:endParaRPr lang="en-US" b="1" i="0" dirty="0"/>
          </a:p>
        </p:txBody>
      </p:sp>
      <p:sp>
        <p:nvSpPr>
          <p:cNvPr id="7" name="Rounded Rectangle 6"/>
          <p:cNvSpPr/>
          <p:nvPr/>
        </p:nvSpPr>
        <p:spPr bwMode="auto">
          <a:xfrm>
            <a:off x="1035365" y="1600200"/>
            <a:ext cx="1952346" cy="376332"/>
          </a:xfrm>
          <a:prstGeom prst="roundRect">
            <a:avLst/>
          </a:prstGeom>
          <a:solidFill>
            <a:schemeClr val="tx2">
              <a:lumMod val="20000"/>
              <a:lumOff val="8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i="0" dirty="0" smtClean="0">
                <a:latin typeface="Verdana" panose="020B0604030504040204" pitchFamily="34" charset="0"/>
                <a:ea typeface="Verdana" panose="020B0604030504040204" pitchFamily="34" charset="0"/>
                <a:cs typeface="Verdana" panose="020B0604030504040204" pitchFamily="34" charset="0"/>
              </a:rPr>
              <a:t>Destination post</a:t>
            </a:r>
            <a:endParaRPr kumimoji="0" lang="en-US" sz="16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8" name="Rounded Rectangle 7"/>
          <p:cNvSpPr/>
          <p:nvPr/>
        </p:nvSpPr>
        <p:spPr bwMode="auto">
          <a:xfrm>
            <a:off x="1035365" y="2516934"/>
            <a:ext cx="1952346" cy="376332"/>
          </a:xfrm>
          <a:prstGeom prst="roundRect">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i="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Irrelevant post</a:t>
            </a:r>
            <a:endParaRPr kumimoji="0" lang="en-US" sz="1600" b="0" i="0" u="none" strike="noStrike" cap="none" normalizeH="0" baseline="0" dirty="0" smtClean="0">
              <a:ln>
                <a:noFill/>
              </a:ln>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9" name="Rounded Rectangle 8"/>
          <p:cNvSpPr/>
          <p:nvPr/>
        </p:nvSpPr>
        <p:spPr bwMode="auto">
          <a:xfrm>
            <a:off x="1035365" y="4350402"/>
            <a:ext cx="1952346" cy="376332"/>
          </a:xfrm>
          <a:prstGeom prst="roundRect">
            <a:avLst/>
          </a:prstGeom>
          <a:solidFill>
            <a:schemeClr val="tx2">
              <a:lumMod val="75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i="0" dirty="0" smtClean="0">
                <a:solidFill>
                  <a:schemeClr val="bg1"/>
                </a:solidFill>
                <a:latin typeface="Verdana" panose="020B0604030504040204" pitchFamily="34" charset="0"/>
                <a:ea typeface="Verdana" panose="020B0604030504040204" pitchFamily="34" charset="0"/>
                <a:cs typeface="Verdana" panose="020B0604030504040204" pitchFamily="34" charset="0"/>
              </a:rPr>
              <a:t>Irrelevant post</a:t>
            </a:r>
            <a:endParaRPr kumimoji="0" lang="en-US" sz="1600" b="0" i="0" u="none" strike="noStrike" cap="none" normalizeH="0" baseline="0" dirty="0" smtClean="0">
              <a:ln>
                <a:noFill/>
              </a:ln>
              <a:solidFill>
                <a:schemeClr val="bg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p:cNvSpPr txBox="1"/>
          <p:nvPr/>
        </p:nvSpPr>
        <p:spPr>
          <a:xfrm>
            <a:off x="1651194" y="4941636"/>
            <a:ext cx="720688" cy="338554"/>
          </a:xfrm>
          <a:prstGeom prst="rect">
            <a:avLst/>
          </a:prstGeom>
          <a:noFill/>
        </p:spPr>
        <p:txBody>
          <a:bodyPr wrap="square" rtlCol="0">
            <a:spAutoFit/>
          </a:bodyPr>
          <a:lstStyle/>
          <a:p>
            <a:pPr algn="ctr"/>
            <a:r>
              <a:rPr lang="en-US" sz="1600" i="0" dirty="0" smtClean="0">
                <a:latin typeface="Verdana" panose="020B0604030504040204" pitchFamily="34" charset="0"/>
                <a:ea typeface="Verdana" panose="020B0604030504040204" pitchFamily="34" charset="0"/>
                <a:cs typeface="Verdana" panose="020B0604030504040204" pitchFamily="34" charset="0"/>
              </a:rPr>
              <a:t>...</a:t>
            </a:r>
            <a:endParaRPr lang="en-US" sz="1600" i="0" dirty="0">
              <a:latin typeface="Verdana" panose="020B0604030504040204" pitchFamily="34" charset="0"/>
              <a:ea typeface="Verdana" panose="020B0604030504040204" pitchFamily="34" charset="0"/>
              <a:cs typeface="Verdana" panose="020B0604030504040204" pitchFamily="34" charset="0"/>
            </a:endParaRPr>
          </a:p>
        </p:txBody>
      </p:sp>
      <p:sp>
        <p:nvSpPr>
          <p:cNvPr id="12" name="Rounded Rectangle 11"/>
          <p:cNvSpPr/>
          <p:nvPr/>
        </p:nvSpPr>
        <p:spPr bwMode="auto">
          <a:xfrm>
            <a:off x="1035365" y="3433668"/>
            <a:ext cx="1952346" cy="376332"/>
          </a:xfrm>
          <a:prstGeom prst="roundRect">
            <a:avLst/>
          </a:prstGeom>
          <a:solidFill>
            <a:schemeClr val="tx2">
              <a:lumMod val="20000"/>
              <a:lumOff val="8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i="0" dirty="0" smtClean="0">
                <a:latin typeface="Verdana" panose="020B0604030504040204" pitchFamily="34" charset="0"/>
                <a:ea typeface="Verdana" panose="020B0604030504040204" pitchFamily="34" charset="0"/>
                <a:cs typeface="Verdana" panose="020B0604030504040204" pitchFamily="34" charset="0"/>
              </a:rPr>
              <a:t>Destination post</a:t>
            </a:r>
            <a:endParaRPr kumimoji="0" lang="en-US" sz="16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13" name="Rounded Rectangle 12"/>
          <p:cNvSpPr/>
          <p:nvPr/>
        </p:nvSpPr>
        <p:spPr bwMode="auto">
          <a:xfrm>
            <a:off x="1035365" y="5562600"/>
            <a:ext cx="1952346" cy="376332"/>
          </a:xfrm>
          <a:prstGeom prst="roundRect">
            <a:avLst/>
          </a:prstGeom>
          <a:solidFill>
            <a:schemeClr val="tx2">
              <a:lumMod val="20000"/>
              <a:lumOff val="8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i="0" dirty="0" smtClean="0">
                <a:latin typeface="Verdana" panose="020B0604030504040204" pitchFamily="34" charset="0"/>
                <a:ea typeface="Verdana" panose="020B0604030504040204" pitchFamily="34" charset="0"/>
                <a:cs typeface="Verdana" panose="020B0604030504040204" pitchFamily="34" charset="0"/>
              </a:rPr>
              <a:t>Destination post</a:t>
            </a:r>
            <a:endParaRPr kumimoji="0" lang="en-US" sz="16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27" name="Rounded Rectangle 26"/>
          <p:cNvSpPr/>
          <p:nvPr/>
        </p:nvSpPr>
        <p:spPr bwMode="auto">
          <a:xfrm>
            <a:off x="6186627" y="1600200"/>
            <a:ext cx="1952346" cy="376332"/>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i="0" dirty="0" smtClean="0">
                <a:latin typeface="Verdana" panose="020B0604030504040204" pitchFamily="34" charset="0"/>
                <a:ea typeface="Verdana" panose="020B0604030504040204" pitchFamily="34" charset="0"/>
                <a:cs typeface="Verdana" panose="020B0604030504040204" pitchFamily="34" charset="0"/>
              </a:rPr>
              <a:t>Destination</a:t>
            </a:r>
            <a:endParaRPr kumimoji="0" lang="en-US" sz="16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28" name="Rounded Rectangle 27"/>
          <p:cNvSpPr/>
          <p:nvPr/>
        </p:nvSpPr>
        <p:spPr bwMode="auto">
          <a:xfrm>
            <a:off x="6186627" y="2516934"/>
            <a:ext cx="1952346" cy="376332"/>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i="0" dirty="0" smtClean="0">
                <a:latin typeface="Verdana" panose="020B0604030504040204" pitchFamily="34" charset="0"/>
                <a:ea typeface="Verdana" panose="020B0604030504040204" pitchFamily="34" charset="0"/>
                <a:cs typeface="Verdana" panose="020B0604030504040204" pitchFamily="34" charset="0"/>
              </a:rPr>
              <a:t>Destination</a:t>
            </a:r>
            <a:endParaRPr kumimoji="0" lang="en-US" sz="1600" b="0" i="0" u="none" strike="noStrike" cap="none" normalizeH="0" baseline="0" dirty="0" smtClean="0">
              <a:ln>
                <a:noFill/>
              </a:ln>
              <a:effectLst/>
              <a:latin typeface="Verdana" panose="020B0604030504040204" pitchFamily="34" charset="0"/>
              <a:ea typeface="Verdana" panose="020B0604030504040204" pitchFamily="34" charset="0"/>
              <a:cs typeface="Verdana" panose="020B0604030504040204" pitchFamily="34" charset="0"/>
            </a:endParaRPr>
          </a:p>
        </p:txBody>
      </p:sp>
      <p:sp>
        <p:nvSpPr>
          <p:cNvPr id="29" name="Rounded Rectangle 28"/>
          <p:cNvSpPr/>
          <p:nvPr/>
        </p:nvSpPr>
        <p:spPr bwMode="auto">
          <a:xfrm>
            <a:off x="6186627" y="4350402"/>
            <a:ext cx="1952346" cy="376332"/>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i="0" dirty="0" smtClean="0">
                <a:latin typeface="Verdana" panose="020B0604030504040204" pitchFamily="34" charset="0"/>
                <a:ea typeface="Verdana" panose="020B0604030504040204" pitchFamily="34" charset="0"/>
                <a:cs typeface="Verdana" panose="020B0604030504040204" pitchFamily="34" charset="0"/>
              </a:rPr>
              <a:t>Destination</a:t>
            </a:r>
            <a:endParaRPr kumimoji="0" lang="en-US" sz="1600" b="0" i="0" u="none" strike="noStrike" cap="none" normalizeH="0" baseline="0" dirty="0" smtClean="0">
              <a:ln>
                <a:noFill/>
              </a:ln>
              <a:effectLst/>
              <a:latin typeface="Verdana" panose="020B0604030504040204" pitchFamily="34" charset="0"/>
              <a:ea typeface="Verdana" panose="020B0604030504040204" pitchFamily="34" charset="0"/>
              <a:cs typeface="Verdana" panose="020B0604030504040204" pitchFamily="34" charset="0"/>
            </a:endParaRPr>
          </a:p>
        </p:txBody>
      </p:sp>
      <p:sp>
        <p:nvSpPr>
          <p:cNvPr id="31" name="Rounded Rectangle 30"/>
          <p:cNvSpPr/>
          <p:nvPr/>
        </p:nvSpPr>
        <p:spPr bwMode="auto">
          <a:xfrm>
            <a:off x="6186627" y="3433668"/>
            <a:ext cx="1952346" cy="376332"/>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i="0" dirty="0" smtClean="0">
                <a:latin typeface="Verdana" panose="020B0604030504040204" pitchFamily="34" charset="0"/>
                <a:ea typeface="Verdana" panose="020B0604030504040204" pitchFamily="34" charset="0"/>
                <a:cs typeface="Verdana" panose="020B0604030504040204" pitchFamily="34" charset="0"/>
              </a:rPr>
              <a:t>Destination</a:t>
            </a:r>
            <a:endParaRPr kumimoji="0" lang="en-US" sz="16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32" name="Rounded Rectangle 31"/>
          <p:cNvSpPr/>
          <p:nvPr/>
        </p:nvSpPr>
        <p:spPr bwMode="auto">
          <a:xfrm>
            <a:off x="6186627" y="5267136"/>
            <a:ext cx="1952346" cy="376332"/>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i="0" dirty="0" smtClean="0">
                <a:latin typeface="Verdana" panose="020B0604030504040204" pitchFamily="34" charset="0"/>
                <a:ea typeface="Verdana" panose="020B0604030504040204" pitchFamily="34" charset="0"/>
                <a:cs typeface="Verdana" panose="020B0604030504040204" pitchFamily="34" charset="0"/>
              </a:rPr>
              <a:t>Destination</a:t>
            </a:r>
            <a:endParaRPr kumimoji="0" lang="en-US" sz="16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cxnSp>
        <p:nvCxnSpPr>
          <p:cNvPr id="37" name="Straight Arrow Connector 36"/>
          <p:cNvCxnSpPr/>
          <p:nvPr/>
        </p:nvCxnSpPr>
        <p:spPr bwMode="auto">
          <a:xfrm>
            <a:off x="4621887" y="990600"/>
            <a:ext cx="5257" cy="49538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8" name="TextBox 37"/>
          <p:cNvSpPr txBox="1"/>
          <p:nvPr/>
        </p:nvSpPr>
        <p:spPr>
          <a:xfrm>
            <a:off x="4191000" y="2893266"/>
            <a:ext cx="430887" cy="1485728"/>
          </a:xfrm>
          <a:prstGeom prst="rect">
            <a:avLst/>
          </a:prstGeom>
          <a:noFill/>
        </p:spPr>
        <p:txBody>
          <a:bodyPr vert="vert" wrap="none" rtlCol="0">
            <a:spAutoFit/>
          </a:bodyPr>
          <a:lstStyle/>
          <a:p>
            <a:r>
              <a:rPr lang="en-US" sz="1600" i="0" dirty="0" smtClean="0"/>
              <a:t>Time sequence</a:t>
            </a:r>
            <a:endParaRPr lang="en-US" sz="1600" i="0" dirty="0"/>
          </a:p>
        </p:txBody>
      </p:sp>
      <p:sp>
        <p:nvSpPr>
          <p:cNvPr id="40" name="TextBox 39"/>
          <p:cNvSpPr txBox="1"/>
          <p:nvPr/>
        </p:nvSpPr>
        <p:spPr>
          <a:xfrm>
            <a:off x="304800" y="174890"/>
            <a:ext cx="6001964" cy="461665"/>
          </a:xfrm>
          <a:prstGeom prst="rect">
            <a:avLst/>
          </a:prstGeom>
          <a:solidFill>
            <a:schemeClr val="accent4">
              <a:lumMod val="75000"/>
              <a:lumOff val="25000"/>
            </a:schemeClr>
          </a:solidFill>
        </p:spPr>
        <p:txBody>
          <a:bodyPr wrap="none" rtlCol="0">
            <a:spAutoFit/>
          </a:bodyPr>
          <a:lstStyle/>
          <a:p>
            <a:r>
              <a:rPr lang="en-US" sz="2400" b="1" i="0" dirty="0" smtClean="0">
                <a:solidFill>
                  <a:schemeClr val="bg1"/>
                </a:solidFill>
                <a:latin typeface="+mj-lt"/>
              </a:rPr>
              <a:t>How people store travelling experience?</a:t>
            </a:r>
            <a:endParaRPr lang="en-US" sz="2400" b="1" i="0" dirty="0">
              <a:solidFill>
                <a:schemeClr val="bg1"/>
              </a:solidFill>
              <a:latin typeface="+mj-lt"/>
            </a:endParaRPr>
          </a:p>
        </p:txBody>
      </p:sp>
      <p:sp>
        <p:nvSpPr>
          <p:cNvPr id="41" name="Down Arrow 40"/>
          <p:cNvSpPr/>
          <p:nvPr/>
        </p:nvSpPr>
        <p:spPr bwMode="auto">
          <a:xfrm>
            <a:off x="1935338" y="1976532"/>
            <a:ext cx="152400" cy="540402"/>
          </a:xfrm>
          <a:prstGeom prst="down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42" name="Down Arrow 41"/>
          <p:cNvSpPr/>
          <p:nvPr/>
        </p:nvSpPr>
        <p:spPr bwMode="auto">
          <a:xfrm>
            <a:off x="1935338" y="2905475"/>
            <a:ext cx="152400" cy="540402"/>
          </a:xfrm>
          <a:prstGeom prst="down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43" name="Down Arrow 42"/>
          <p:cNvSpPr/>
          <p:nvPr/>
        </p:nvSpPr>
        <p:spPr bwMode="auto">
          <a:xfrm>
            <a:off x="1943057" y="3810000"/>
            <a:ext cx="152400" cy="540402"/>
          </a:xfrm>
          <a:prstGeom prst="down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45" name="Down Arrow 44"/>
          <p:cNvSpPr/>
          <p:nvPr/>
        </p:nvSpPr>
        <p:spPr bwMode="auto">
          <a:xfrm>
            <a:off x="7161293" y="1976532"/>
            <a:ext cx="152400" cy="540402"/>
          </a:xfrm>
          <a:prstGeom prst="down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46" name="Down Arrow 45"/>
          <p:cNvSpPr/>
          <p:nvPr/>
        </p:nvSpPr>
        <p:spPr bwMode="auto">
          <a:xfrm>
            <a:off x="7161293" y="2895600"/>
            <a:ext cx="152400" cy="540402"/>
          </a:xfrm>
          <a:prstGeom prst="down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47" name="Down Arrow 46"/>
          <p:cNvSpPr/>
          <p:nvPr/>
        </p:nvSpPr>
        <p:spPr bwMode="auto">
          <a:xfrm>
            <a:off x="7161293" y="3822209"/>
            <a:ext cx="152400" cy="540402"/>
          </a:xfrm>
          <a:prstGeom prst="down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48" name="Down Arrow 47"/>
          <p:cNvSpPr/>
          <p:nvPr/>
        </p:nvSpPr>
        <p:spPr bwMode="auto">
          <a:xfrm>
            <a:off x="7161293" y="4739788"/>
            <a:ext cx="152400" cy="540402"/>
          </a:xfrm>
          <a:prstGeom prst="down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49" name="TextBox 48"/>
          <p:cNvSpPr txBox="1"/>
          <p:nvPr/>
        </p:nvSpPr>
        <p:spPr>
          <a:xfrm>
            <a:off x="2333117" y="5125760"/>
            <a:ext cx="902811" cy="369332"/>
          </a:xfrm>
          <a:prstGeom prst="rect">
            <a:avLst/>
          </a:prstGeom>
          <a:noFill/>
        </p:spPr>
        <p:txBody>
          <a:bodyPr wrap="none" rtlCol="0">
            <a:spAutoFit/>
          </a:bodyPr>
          <a:lstStyle/>
          <a:p>
            <a:r>
              <a:rPr lang="en-US" dirty="0" smtClean="0"/>
              <a:t>*scroll*</a:t>
            </a:r>
            <a:endParaRPr lang="en-US" dirty="0"/>
          </a:p>
        </p:txBody>
      </p:sp>
      <p:sp>
        <p:nvSpPr>
          <p:cNvPr id="50" name="TextBox 49"/>
          <p:cNvSpPr txBox="1"/>
          <p:nvPr/>
        </p:nvSpPr>
        <p:spPr>
          <a:xfrm>
            <a:off x="1017665" y="4775335"/>
            <a:ext cx="902811" cy="369332"/>
          </a:xfrm>
          <a:prstGeom prst="rect">
            <a:avLst/>
          </a:prstGeom>
          <a:noFill/>
        </p:spPr>
        <p:txBody>
          <a:bodyPr wrap="none" rtlCol="0">
            <a:spAutoFit/>
          </a:bodyPr>
          <a:lstStyle/>
          <a:p>
            <a:r>
              <a:rPr lang="en-US" dirty="0" smtClean="0"/>
              <a:t>*scroll*</a:t>
            </a:r>
            <a:endParaRPr lang="en-US" dirty="0"/>
          </a:p>
        </p:txBody>
      </p:sp>
    </p:spTree>
    <p:extLst>
      <p:ext uri="{BB962C8B-B14F-4D97-AF65-F5344CB8AC3E}">
        <p14:creationId xmlns:p14="http://schemas.microsoft.com/office/powerpoint/2010/main" val="36523362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525022" cy="914400"/>
          </a:xfrm>
        </p:spPr>
        <p:txBody>
          <a:bodyPr/>
          <a:lstStyle/>
          <a:p>
            <a:r>
              <a:rPr lang="en-US" smtClean="0"/>
              <a:t>Test case design</a:t>
            </a:r>
            <a:endParaRPr lang="en-US"/>
          </a:p>
        </p:txBody>
      </p:sp>
      <p:sp>
        <p:nvSpPr>
          <p:cNvPr id="4" name="Title 1"/>
          <p:cNvSpPr txBox="1">
            <a:spLocks/>
          </p:cNvSpPr>
          <p:nvPr/>
        </p:nvSpPr>
        <p:spPr bwMode="white">
          <a:xfrm>
            <a:off x="990600" y="563880"/>
            <a:ext cx="7696200" cy="88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Trebuchet MS" pitchFamily="34" charset="0"/>
              </a:defRPr>
            </a:lvl2pPr>
            <a:lvl3pPr algn="l" rtl="0" eaLnBrk="1" fontAlgn="base" hangingPunct="1">
              <a:spcBef>
                <a:spcPct val="0"/>
              </a:spcBef>
              <a:spcAft>
                <a:spcPct val="0"/>
              </a:spcAft>
              <a:defRPr sz="3600" b="1">
                <a:solidFill>
                  <a:schemeClr val="bg1"/>
                </a:solidFill>
                <a:latin typeface="Trebuchet MS" pitchFamily="34" charset="0"/>
              </a:defRPr>
            </a:lvl3pPr>
            <a:lvl4pPr algn="l" rtl="0" eaLnBrk="1" fontAlgn="base" hangingPunct="1">
              <a:spcBef>
                <a:spcPct val="0"/>
              </a:spcBef>
              <a:spcAft>
                <a:spcPct val="0"/>
              </a:spcAft>
              <a:defRPr sz="3600" b="1">
                <a:solidFill>
                  <a:schemeClr val="bg1"/>
                </a:solidFill>
                <a:latin typeface="Trebuchet MS" pitchFamily="34" charset="0"/>
              </a:defRPr>
            </a:lvl4pPr>
            <a:lvl5pPr algn="l" rtl="0" eaLnBrk="1" fontAlgn="base" hangingPunct="1">
              <a:spcBef>
                <a:spcPct val="0"/>
              </a:spcBef>
              <a:spcAft>
                <a:spcPct val="0"/>
              </a:spcAft>
              <a:defRPr sz="3600" b="1">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a:lstStyle>
          <a:p>
            <a:endParaRPr lang="en-US" sz="2000" i="0" dirty="0">
              <a:solidFill>
                <a:srgbClr val="FFFF00"/>
              </a:solidFill>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1295400"/>
            <a:ext cx="8425713" cy="5324983"/>
          </a:xfrm>
        </p:spPr>
      </p:pic>
    </p:spTree>
    <p:extLst>
      <p:ext uri="{BB962C8B-B14F-4D97-AF65-F5344CB8AC3E}">
        <p14:creationId xmlns:p14="http://schemas.microsoft.com/office/powerpoint/2010/main" val="17827231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525022" cy="914400"/>
          </a:xfrm>
        </p:spPr>
        <p:txBody>
          <a:bodyPr/>
          <a:lstStyle/>
          <a:p>
            <a:r>
              <a:rPr lang="en-US" smtClean="0"/>
              <a:t>Testing Execution</a:t>
            </a:r>
            <a:endParaRPr lang="en-US"/>
          </a:p>
        </p:txBody>
      </p:sp>
      <p:sp>
        <p:nvSpPr>
          <p:cNvPr id="4" name="Title 1"/>
          <p:cNvSpPr txBox="1">
            <a:spLocks/>
          </p:cNvSpPr>
          <p:nvPr/>
        </p:nvSpPr>
        <p:spPr bwMode="white">
          <a:xfrm>
            <a:off x="990600" y="563880"/>
            <a:ext cx="7696200" cy="88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Trebuchet MS" pitchFamily="34" charset="0"/>
              </a:defRPr>
            </a:lvl2pPr>
            <a:lvl3pPr algn="l" rtl="0" eaLnBrk="1" fontAlgn="base" hangingPunct="1">
              <a:spcBef>
                <a:spcPct val="0"/>
              </a:spcBef>
              <a:spcAft>
                <a:spcPct val="0"/>
              </a:spcAft>
              <a:defRPr sz="3600" b="1">
                <a:solidFill>
                  <a:schemeClr val="bg1"/>
                </a:solidFill>
                <a:latin typeface="Trebuchet MS" pitchFamily="34" charset="0"/>
              </a:defRPr>
            </a:lvl3pPr>
            <a:lvl4pPr algn="l" rtl="0" eaLnBrk="1" fontAlgn="base" hangingPunct="1">
              <a:spcBef>
                <a:spcPct val="0"/>
              </a:spcBef>
              <a:spcAft>
                <a:spcPct val="0"/>
              </a:spcAft>
              <a:defRPr sz="3600" b="1">
                <a:solidFill>
                  <a:schemeClr val="bg1"/>
                </a:solidFill>
                <a:latin typeface="Trebuchet MS" pitchFamily="34" charset="0"/>
              </a:defRPr>
            </a:lvl4pPr>
            <a:lvl5pPr algn="l" rtl="0" eaLnBrk="1" fontAlgn="base" hangingPunct="1">
              <a:spcBef>
                <a:spcPct val="0"/>
              </a:spcBef>
              <a:spcAft>
                <a:spcPct val="0"/>
              </a:spcAft>
              <a:defRPr sz="3600" b="1">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a:lstStyle>
          <a:p>
            <a:endParaRPr lang="en-US" sz="2000" i="0" dirty="0">
              <a:solidFill>
                <a:srgbClr val="FFFF00"/>
              </a:solidFill>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685800"/>
            <a:ext cx="8610600" cy="7116924"/>
          </a:xfrm>
        </p:spPr>
      </p:pic>
    </p:spTree>
    <p:extLst>
      <p:ext uri="{BB962C8B-B14F-4D97-AF65-F5344CB8AC3E}">
        <p14:creationId xmlns:p14="http://schemas.microsoft.com/office/powerpoint/2010/main" val="24141442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525022" cy="914400"/>
          </a:xfrm>
        </p:spPr>
        <p:txBody>
          <a:bodyPr/>
          <a:lstStyle/>
          <a:p>
            <a:r>
              <a:rPr lang="en-US" smtClean="0"/>
              <a:t>Testing Execution</a:t>
            </a:r>
            <a:endParaRPr lang="en-US"/>
          </a:p>
        </p:txBody>
      </p:sp>
      <p:sp>
        <p:nvSpPr>
          <p:cNvPr id="4" name="Title 1"/>
          <p:cNvSpPr txBox="1">
            <a:spLocks/>
          </p:cNvSpPr>
          <p:nvPr/>
        </p:nvSpPr>
        <p:spPr bwMode="white">
          <a:xfrm>
            <a:off x="990600" y="563880"/>
            <a:ext cx="7696200" cy="88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Trebuchet MS" pitchFamily="34" charset="0"/>
              </a:defRPr>
            </a:lvl2pPr>
            <a:lvl3pPr algn="l" rtl="0" eaLnBrk="1" fontAlgn="base" hangingPunct="1">
              <a:spcBef>
                <a:spcPct val="0"/>
              </a:spcBef>
              <a:spcAft>
                <a:spcPct val="0"/>
              </a:spcAft>
              <a:defRPr sz="3600" b="1">
                <a:solidFill>
                  <a:schemeClr val="bg1"/>
                </a:solidFill>
                <a:latin typeface="Trebuchet MS" pitchFamily="34" charset="0"/>
              </a:defRPr>
            </a:lvl3pPr>
            <a:lvl4pPr algn="l" rtl="0" eaLnBrk="1" fontAlgn="base" hangingPunct="1">
              <a:spcBef>
                <a:spcPct val="0"/>
              </a:spcBef>
              <a:spcAft>
                <a:spcPct val="0"/>
              </a:spcAft>
              <a:defRPr sz="3600" b="1">
                <a:solidFill>
                  <a:schemeClr val="bg1"/>
                </a:solidFill>
                <a:latin typeface="Trebuchet MS" pitchFamily="34" charset="0"/>
              </a:defRPr>
            </a:lvl4pPr>
            <a:lvl5pPr algn="l" rtl="0" eaLnBrk="1" fontAlgn="base" hangingPunct="1">
              <a:spcBef>
                <a:spcPct val="0"/>
              </a:spcBef>
              <a:spcAft>
                <a:spcPct val="0"/>
              </a:spcAft>
              <a:defRPr sz="3600" b="1">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a:lstStyle>
          <a:p>
            <a:endParaRPr lang="en-US" sz="2000" i="0" dirty="0">
              <a:solidFill>
                <a:srgbClr val="FFFF00"/>
              </a:solidFill>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6423" y="1219200"/>
            <a:ext cx="8040377" cy="5334000"/>
          </a:xfrm>
        </p:spPr>
      </p:pic>
    </p:spTree>
    <p:extLst>
      <p:ext uri="{BB962C8B-B14F-4D97-AF65-F5344CB8AC3E}">
        <p14:creationId xmlns:p14="http://schemas.microsoft.com/office/powerpoint/2010/main" val="172404930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525022" cy="914400"/>
          </a:xfrm>
        </p:spPr>
        <p:txBody>
          <a:bodyPr/>
          <a:lstStyle/>
          <a:p>
            <a:r>
              <a:rPr lang="en-US" smtClean="0"/>
              <a:t>Test Result </a:t>
            </a:r>
            <a:endParaRPr lang="en-US"/>
          </a:p>
        </p:txBody>
      </p:sp>
      <p:sp>
        <p:nvSpPr>
          <p:cNvPr id="4" name="Title 1"/>
          <p:cNvSpPr txBox="1">
            <a:spLocks/>
          </p:cNvSpPr>
          <p:nvPr/>
        </p:nvSpPr>
        <p:spPr bwMode="white">
          <a:xfrm>
            <a:off x="0" y="1447800"/>
            <a:ext cx="7696200" cy="88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Trebuchet MS" pitchFamily="34" charset="0"/>
              </a:defRPr>
            </a:lvl2pPr>
            <a:lvl3pPr algn="l" rtl="0" eaLnBrk="1" fontAlgn="base" hangingPunct="1">
              <a:spcBef>
                <a:spcPct val="0"/>
              </a:spcBef>
              <a:spcAft>
                <a:spcPct val="0"/>
              </a:spcAft>
              <a:defRPr sz="3600" b="1">
                <a:solidFill>
                  <a:schemeClr val="bg1"/>
                </a:solidFill>
                <a:latin typeface="Trebuchet MS" pitchFamily="34" charset="0"/>
              </a:defRPr>
            </a:lvl3pPr>
            <a:lvl4pPr algn="l" rtl="0" eaLnBrk="1" fontAlgn="base" hangingPunct="1">
              <a:spcBef>
                <a:spcPct val="0"/>
              </a:spcBef>
              <a:spcAft>
                <a:spcPct val="0"/>
              </a:spcAft>
              <a:defRPr sz="3600" b="1">
                <a:solidFill>
                  <a:schemeClr val="bg1"/>
                </a:solidFill>
                <a:latin typeface="Trebuchet MS" pitchFamily="34" charset="0"/>
              </a:defRPr>
            </a:lvl4pPr>
            <a:lvl5pPr algn="l" rtl="0" eaLnBrk="1" fontAlgn="base" hangingPunct="1">
              <a:spcBef>
                <a:spcPct val="0"/>
              </a:spcBef>
              <a:spcAft>
                <a:spcPct val="0"/>
              </a:spcAft>
              <a:defRPr sz="3600" b="1">
                <a:solidFill>
                  <a:schemeClr val="bg1"/>
                </a:solidFill>
                <a:latin typeface="Trebuchet MS" pitchFamily="34" charset="0"/>
              </a:defRPr>
            </a:lvl5pPr>
            <a:lvl6pPr marL="457200" algn="l" rtl="0" eaLnBrk="1" fontAlgn="base" hangingPunct="1">
              <a:spcBef>
                <a:spcPct val="0"/>
              </a:spcBef>
              <a:spcAft>
                <a:spcPct val="0"/>
              </a:spcAft>
              <a:defRPr sz="3600">
                <a:solidFill>
                  <a:schemeClr val="bg1"/>
                </a:solidFill>
                <a:latin typeface="Trebuchet MS" pitchFamily="34" charset="0"/>
              </a:defRPr>
            </a:lvl6pPr>
            <a:lvl7pPr marL="914400" algn="l" rtl="0" eaLnBrk="1" fontAlgn="base" hangingPunct="1">
              <a:spcBef>
                <a:spcPct val="0"/>
              </a:spcBef>
              <a:spcAft>
                <a:spcPct val="0"/>
              </a:spcAft>
              <a:defRPr sz="3600">
                <a:solidFill>
                  <a:schemeClr val="bg1"/>
                </a:solidFill>
                <a:latin typeface="Trebuchet MS" pitchFamily="34" charset="0"/>
              </a:defRPr>
            </a:lvl7pPr>
            <a:lvl8pPr marL="1371600" algn="l" rtl="0" eaLnBrk="1" fontAlgn="base" hangingPunct="1">
              <a:spcBef>
                <a:spcPct val="0"/>
              </a:spcBef>
              <a:spcAft>
                <a:spcPct val="0"/>
              </a:spcAft>
              <a:defRPr sz="3600">
                <a:solidFill>
                  <a:schemeClr val="bg1"/>
                </a:solidFill>
                <a:latin typeface="Trebuchet MS" pitchFamily="34" charset="0"/>
              </a:defRPr>
            </a:lvl8pPr>
            <a:lvl9pPr marL="1828800" algn="l" rtl="0" eaLnBrk="1" fontAlgn="base" hangingPunct="1">
              <a:spcBef>
                <a:spcPct val="0"/>
              </a:spcBef>
              <a:spcAft>
                <a:spcPct val="0"/>
              </a:spcAft>
              <a:defRPr sz="3600">
                <a:solidFill>
                  <a:schemeClr val="bg1"/>
                </a:solidFill>
                <a:latin typeface="Trebuchet MS" pitchFamily="34" charset="0"/>
              </a:defRPr>
            </a:lvl9pPr>
          </a:lstStyle>
          <a:p>
            <a:r>
              <a:rPr lang="en-US" sz="2000" i="0" smtClean="0">
                <a:solidFill>
                  <a:schemeClr val="accent6">
                    <a:lumMod val="75000"/>
                  </a:schemeClr>
                </a:solidFill>
              </a:rPr>
              <a:t>Excute TestCase with 3 stages. </a:t>
            </a:r>
          </a:p>
          <a:p>
            <a:r>
              <a:rPr lang="en-US" sz="2000" i="0" smtClean="0">
                <a:solidFill>
                  <a:schemeClr val="accent6">
                    <a:lumMod val="75000"/>
                  </a:schemeClr>
                </a:solidFill>
              </a:rPr>
              <a:t>Final Test Result Report of Project consist of table below </a:t>
            </a:r>
            <a:endParaRPr lang="en-US" sz="2000" i="0" dirty="0">
              <a:solidFill>
                <a:schemeClr val="accent6">
                  <a:lumMod val="75000"/>
                </a:schemeClr>
              </a:solidFill>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407140"/>
            <a:ext cx="9144000" cy="3155460"/>
          </a:xfrm>
        </p:spPr>
      </p:pic>
    </p:spTree>
    <p:extLst>
      <p:ext uri="{BB962C8B-B14F-4D97-AF65-F5344CB8AC3E}">
        <p14:creationId xmlns:p14="http://schemas.microsoft.com/office/powerpoint/2010/main" val="238287045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and Visions	</a:t>
            </a:r>
            <a:endParaRPr lang="en-US" dirty="0"/>
          </a:p>
        </p:txBody>
      </p:sp>
      <p:sp>
        <p:nvSpPr>
          <p:cNvPr id="3" name="Content Placeholder 2"/>
          <p:cNvSpPr>
            <a:spLocks noGrp="1"/>
          </p:cNvSpPr>
          <p:nvPr>
            <p:ph idx="1"/>
          </p:nvPr>
        </p:nvSpPr>
        <p:spPr/>
        <p:txBody>
          <a:bodyPr/>
          <a:lstStyle/>
          <a:p>
            <a:r>
              <a:rPr lang="en-US" sz="2600" dirty="0"/>
              <a:t>5</a:t>
            </a:r>
            <a:r>
              <a:rPr lang="en-US" sz="2600" dirty="0" smtClean="0">
                <a:solidFill>
                  <a:schemeClr val="accent2">
                    <a:lumMod val="75000"/>
                  </a:schemeClr>
                </a:solidFill>
              </a:rPr>
              <a:t> people </a:t>
            </a:r>
          </a:p>
          <a:p>
            <a:r>
              <a:rPr lang="en-US" sz="2600" dirty="0"/>
              <a:t>80</a:t>
            </a:r>
            <a:r>
              <a:rPr lang="en-US" sz="2600" dirty="0" smtClean="0">
                <a:solidFill>
                  <a:schemeClr val="accent2">
                    <a:lumMod val="75000"/>
                  </a:schemeClr>
                </a:solidFill>
              </a:rPr>
              <a:t> days</a:t>
            </a:r>
          </a:p>
          <a:p>
            <a:r>
              <a:rPr lang="en-US" sz="2600" dirty="0" smtClean="0"/>
              <a:t>9907</a:t>
            </a:r>
            <a:r>
              <a:rPr lang="en-US" sz="2600" dirty="0" smtClean="0">
                <a:solidFill>
                  <a:schemeClr val="accent2">
                    <a:lumMod val="75000"/>
                  </a:schemeClr>
                </a:solidFill>
              </a:rPr>
              <a:t> lines of code for backend</a:t>
            </a:r>
          </a:p>
          <a:p>
            <a:r>
              <a:rPr lang="en-US" sz="2600" dirty="0"/>
              <a:t>7136</a:t>
            </a:r>
            <a:r>
              <a:rPr lang="en-US" sz="2600" dirty="0" smtClean="0">
                <a:solidFill>
                  <a:schemeClr val="accent2">
                    <a:lumMod val="75000"/>
                  </a:schemeClr>
                </a:solidFill>
              </a:rPr>
              <a:t> lines of code for frontend</a:t>
            </a:r>
          </a:p>
          <a:p>
            <a:r>
              <a:rPr lang="en-US" sz="2600" dirty="0"/>
              <a:t>387</a:t>
            </a:r>
            <a:r>
              <a:rPr lang="en-US" sz="2600" dirty="0" smtClean="0">
                <a:solidFill>
                  <a:schemeClr val="accent2">
                    <a:lumMod val="75000"/>
                  </a:schemeClr>
                </a:solidFill>
              </a:rPr>
              <a:t> test cases</a:t>
            </a:r>
          </a:p>
          <a:p>
            <a:r>
              <a:rPr lang="en-US" sz="2600" dirty="0"/>
              <a:t>408</a:t>
            </a:r>
            <a:r>
              <a:rPr lang="en-US" sz="2600" dirty="0" smtClean="0">
                <a:solidFill>
                  <a:schemeClr val="accent2">
                    <a:lumMod val="75000"/>
                  </a:schemeClr>
                </a:solidFill>
              </a:rPr>
              <a:t> pages of documents</a:t>
            </a:r>
          </a:p>
          <a:p>
            <a:endParaRPr lang="en-US" sz="2600" dirty="0" smtClean="0">
              <a:solidFill>
                <a:schemeClr val="accent2">
                  <a:lumMod val="75000"/>
                </a:schemeClr>
              </a:solidFill>
            </a:endParaRPr>
          </a:p>
          <a:p>
            <a:pPr>
              <a:buFont typeface="Symbol" panose="05050102010706020507" pitchFamily="18" charset="2"/>
              <a:buChar char="Þ"/>
            </a:pPr>
            <a:r>
              <a:rPr lang="en-US" sz="2400" dirty="0" smtClean="0">
                <a:solidFill>
                  <a:srgbClr val="FF0000"/>
                </a:solidFill>
              </a:rPr>
              <a:t>Tags, instant messages, suggestions, analytics</a:t>
            </a:r>
          </a:p>
          <a:p>
            <a:pPr>
              <a:buFont typeface="Symbol" panose="05050102010706020507" pitchFamily="18" charset="2"/>
              <a:buChar char="Þ"/>
            </a:pPr>
            <a:r>
              <a:rPr lang="en-US" sz="2400" dirty="0">
                <a:solidFill>
                  <a:srgbClr val="FF0000"/>
                </a:solidFill>
              </a:rPr>
              <a:t>Mobile </a:t>
            </a:r>
            <a:r>
              <a:rPr lang="en-US" sz="2400" dirty="0" smtClean="0">
                <a:solidFill>
                  <a:srgbClr val="FF0000"/>
                </a:solidFill>
              </a:rPr>
              <a:t>application</a:t>
            </a:r>
          </a:p>
          <a:p>
            <a:pPr>
              <a:buFont typeface="Symbol" panose="05050102010706020507" pitchFamily="18" charset="2"/>
              <a:buChar char="Þ"/>
            </a:pPr>
            <a:r>
              <a:rPr lang="en-US" sz="2400" dirty="0" smtClean="0">
                <a:solidFill>
                  <a:srgbClr val="FF0000"/>
                </a:solidFill>
              </a:rPr>
              <a:t>Advertisement, selling data and reports.</a:t>
            </a:r>
          </a:p>
          <a:p>
            <a:endParaRPr lang="en-US" dirty="0">
              <a:solidFill>
                <a:schemeClr val="accent2">
                  <a:lumMod val="75000"/>
                </a:schemeClr>
              </a:solidFill>
            </a:endParaRPr>
          </a:p>
        </p:txBody>
      </p:sp>
    </p:spTree>
    <p:extLst>
      <p:ext uri="{BB962C8B-B14F-4D97-AF65-F5344CB8AC3E}">
        <p14:creationId xmlns:p14="http://schemas.microsoft.com/office/powerpoint/2010/main" val="30092211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Learned.</a:t>
            </a:r>
            <a:endParaRPr lang="en-US" dirty="0"/>
          </a:p>
        </p:txBody>
      </p:sp>
      <p:sp>
        <p:nvSpPr>
          <p:cNvPr id="4" name="Rectangle 3"/>
          <p:cNvSpPr/>
          <p:nvPr/>
        </p:nvSpPr>
        <p:spPr>
          <a:xfrm>
            <a:off x="2819400" y="1447800"/>
            <a:ext cx="3657996" cy="1015663"/>
          </a:xfrm>
          <a:prstGeom prst="rect">
            <a:avLst/>
          </a:prstGeom>
          <a:solidFill>
            <a:schemeClr val="tx2">
              <a:lumMod val="60000"/>
              <a:lumOff val="40000"/>
            </a:schemeClr>
          </a:solidFill>
        </p:spPr>
        <p:txBody>
          <a:bodyPr wrap="square">
            <a:spAutoFit/>
          </a:bodyPr>
          <a:lstStyle>
            <a:defPPr>
              <a:defRPr lang="en-US"/>
            </a:defPPr>
            <a:lvl1pPr algn="l" defTabSz="912813" rtl="0" fontAlgn="base">
              <a:spcBef>
                <a:spcPct val="0"/>
              </a:spcBef>
              <a:spcAft>
                <a:spcPct val="0"/>
              </a:spcAft>
              <a:defRPr kern="1200">
                <a:solidFill>
                  <a:schemeClr val="tx1"/>
                </a:solidFill>
                <a:latin typeface="Times New Roman" pitchFamily="18" charset="0"/>
                <a:ea typeface="+mn-ea"/>
                <a:cs typeface="Arial" charset="0"/>
              </a:defRPr>
            </a:lvl1pPr>
            <a:lvl2pPr marL="455613" indent="1588" algn="l" defTabSz="912813" rtl="0" fontAlgn="base">
              <a:spcBef>
                <a:spcPct val="0"/>
              </a:spcBef>
              <a:spcAft>
                <a:spcPct val="0"/>
              </a:spcAft>
              <a:defRPr kern="1200">
                <a:solidFill>
                  <a:schemeClr val="tx1"/>
                </a:solidFill>
                <a:latin typeface="Times New Roman" pitchFamily="18" charset="0"/>
                <a:ea typeface="+mn-ea"/>
                <a:cs typeface="Arial" charset="0"/>
              </a:defRPr>
            </a:lvl2pPr>
            <a:lvl3pPr marL="912813" indent="1588" algn="l" defTabSz="912813" rtl="0" fontAlgn="base">
              <a:spcBef>
                <a:spcPct val="0"/>
              </a:spcBef>
              <a:spcAft>
                <a:spcPct val="0"/>
              </a:spcAft>
              <a:defRPr kern="1200">
                <a:solidFill>
                  <a:schemeClr val="tx1"/>
                </a:solidFill>
                <a:latin typeface="Times New Roman" pitchFamily="18" charset="0"/>
                <a:ea typeface="+mn-ea"/>
                <a:cs typeface="Arial" charset="0"/>
              </a:defRPr>
            </a:lvl3pPr>
            <a:lvl4pPr marL="1370013" indent="1588" algn="l" defTabSz="912813" rtl="0" fontAlgn="base">
              <a:spcBef>
                <a:spcPct val="0"/>
              </a:spcBef>
              <a:spcAft>
                <a:spcPct val="0"/>
              </a:spcAft>
              <a:defRPr kern="1200">
                <a:solidFill>
                  <a:schemeClr val="tx1"/>
                </a:solidFill>
                <a:latin typeface="Times New Roman" pitchFamily="18" charset="0"/>
                <a:ea typeface="+mn-ea"/>
                <a:cs typeface="Arial" charset="0"/>
              </a:defRPr>
            </a:lvl4pPr>
            <a:lvl5pPr marL="1827213" indent="1588" algn="l" defTabSz="912813" rtl="0" fontAlgn="base">
              <a:spcBef>
                <a:spcPct val="0"/>
              </a:spcBef>
              <a:spcAft>
                <a:spcPct val="0"/>
              </a:spcAft>
              <a:defRPr kern="1200">
                <a:solidFill>
                  <a:schemeClr val="tx1"/>
                </a:solidFill>
                <a:latin typeface="Times New Roman" pitchFamily="18" charset="0"/>
                <a:ea typeface="+mn-ea"/>
                <a:cs typeface="Arial" charset="0"/>
              </a:defRPr>
            </a:lvl5pPr>
            <a:lvl6pPr marL="2286000" algn="l" defTabSz="914400" rtl="0" eaLnBrk="1" latinLnBrk="0" hangingPunct="1">
              <a:defRPr kern="1200">
                <a:solidFill>
                  <a:schemeClr val="tx1"/>
                </a:solidFill>
                <a:latin typeface="Times New Roman" pitchFamily="18" charset="0"/>
                <a:ea typeface="+mn-ea"/>
                <a:cs typeface="Arial" charset="0"/>
              </a:defRPr>
            </a:lvl6pPr>
            <a:lvl7pPr marL="2743200" algn="l" defTabSz="914400" rtl="0" eaLnBrk="1" latinLnBrk="0" hangingPunct="1">
              <a:defRPr kern="1200">
                <a:solidFill>
                  <a:schemeClr val="tx1"/>
                </a:solidFill>
                <a:latin typeface="Times New Roman" pitchFamily="18" charset="0"/>
                <a:ea typeface="+mn-ea"/>
                <a:cs typeface="Arial" charset="0"/>
              </a:defRPr>
            </a:lvl7pPr>
            <a:lvl8pPr marL="3200400" algn="l" defTabSz="914400" rtl="0" eaLnBrk="1" latinLnBrk="0" hangingPunct="1">
              <a:defRPr kern="1200">
                <a:solidFill>
                  <a:schemeClr val="tx1"/>
                </a:solidFill>
                <a:latin typeface="Times New Roman" pitchFamily="18" charset="0"/>
                <a:ea typeface="+mn-ea"/>
                <a:cs typeface="Arial" charset="0"/>
              </a:defRPr>
            </a:lvl8pPr>
            <a:lvl9pPr marL="3657600" algn="l" defTabSz="914400" rtl="0" eaLnBrk="1" latinLnBrk="0" hangingPunct="1">
              <a:defRPr kern="1200">
                <a:solidFill>
                  <a:schemeClr val="tx1"/>
                </a:solidFill>
                <a:latin typeface="Times New Roman" pitchFamily="18" charset="0"/>
                <a:ea typeface="+mn-ea"/>
                <a:cs typeface="Arial" charset="0"/>
              </a:defRPr>
            </a:lvl9pPr>
          </a:lstStyle>
          <a:p>
            <a:r>
              <a:rPr lang="en-US" sz="2400" b="1" dirty="0">
                <a:solidFill>
                  <a:schemeClr val="bg1"/>
                </a:solidFill>
                <a:effectLst>
                  <a:outerShdw blurRad="38100" dist="38100" dir="2700000" algn="tl">
                    <a:srgbClr val="000000">
                      <a:alpha val="43137"/>
                    </a:srgbClr>
                  </a:outerShdw>
                </a:effectLst>
              </a:rPr>
              <a:t>Working in group:</a:t>
            </a:r>
          </a:p>
          <a:p>
            <a:pPr marL="285750" indent="-285750">
              <a:buFont typeface="Arial" pitchFamily="34" charset="0"/>
              <a:buChar char="•"/>
            </a:pPr>
            <a:r>
              <a:rPr lang="en-US" dirty="0" smtClean="0">
                <a:solidFill>
                  <a:schemeClr val="bg1"/>
                </a:solidFill>
                <a:effectLst>
                  <a:outerShdw blurRad="38100" dist="38100" dir="2700000" algn="tl">
                    <a:srgbClr val="000000">
                      <a:alpha val="43137"/>
                    </a:srgbClr>
                  </a:outerShdw>
                </a:effectLst>
              </a:rPr>
              <a:t>Communication</a:t>
            </a:r>
          </a:p>
          <a:p>
            <a:pPr marL="285750" indent="-285750">
              <a:buFont typeface="Arial" pitchFamily="34" charset="0"/>
              <a:buChar char="•"/>
            </a:pPr>
            <a:r>
              <a:rPr lang="en-US" dirty="0" smtClean="0">
                <a:solidFill>
                  <a:schemeClr val="bg1"/>
                </a:solidFill>
                <a:effectLst>
                  <a:outerShdw blurRad="38100" dist="38100" dir="2700000" algn="tl">
                    <a:srgbClr val="000000">
                      <a:alpha val="43137"/>
                    </a:srgbClr>
                  </a:outerShdw>
                </a:effectLst>
              </a:rPr>
              <a:t>Resolve conflicts</a:t>
            </a:r>
            <a:endParaRPr lang="en-US" dirty="0">
              <a:solidFill>
                <a:schemeClr val="bg1"/>
              </a:solidFill>
              <a:effectLst>
                <a:outerShdw blurRad="38100" dist="38100" dir="2700000" algn="tl">
                  <a:srgbClr val="000000">
                    <a:alpha val="43137"/>
                  </a:srgbClr>
                </a:outerShdw>
              </a:effectLst>
            </a:endParaRPr>
          </a:p>
        </p:txBody>
      </p:sp>
      <p:sp>
        <p:nvSpPr>
          <p:cNvPr id="5" name="Rectangle 4"/>
          <p:cNvSpPr/>
          <p:nvPr/>
        </p:nvSpPr>
        <p:spPr>
          <a:xfrm>
            <a:off x="2819400" y="4483228"/>
            <a:ext cx="3657996" cy="2123658"/>
          </a:xfrm>
          <a:prstGeom prst="rect">
            <a:avLst/>
          </a:prstGeom>
          <a:solidFill>
            <a:schemeClr val="tx2">
              <a:lumMod val="60000"/>
              <a:lumOff val="40000"/>
            </a:schemeClr>
          </a:solidFill>
        </p:spPr>
        <p:txBody>
          <a:bodyPr wrap="square">
            <a:spAutoFit/>
          </a:bodyPr>
          <a:lstStyle>
            <a:defPPr>
              <a:defRPr lang="en-US"/>
            </a:defPPr>
            <a:lvl1pPr algn="l" defTabSz="912813" rtl="0" fontAlgn="base">
              <a:spcBef>
                <a:spcPct val="0"/>
              </a:spcBef>
              <a:spcAft>
                <a:spcPct val="0"/>
              </a:spcAft>
              <a:defRPr kern="1200">
                <a:solidFill>
                  <a:schemeClr val="tx1"/>
                </a:solidFill>
                <a:latin typeface="Times New Roman" pitchFamily="18" charset="0"/>
                <a:ea typeface="+mn-ea"/>
                <a:cs typeface="Arial" charset="0"/>
              </a:defRPr>
            </a:lvl1pPr>
            <a:lvl2pPr marL="455613" indent="1588" algn="l" defTabSz="912813" rtl="0" fontAlgn="base">
              <a:spcBef>
                <a:spcPct val="0"/>
              </a:spcBef>
              <a:spcAft>
                <a:spcPct val="0"/>
              </a:spcAft>
              <a:defRPr kern="1200">
                <a:solidFill>
                  <a:schemeClr val="tx1"/>
                </a:solidFill>
                <a:latin typeface="Times New Roman" pitchFamily="18" charset="0"/>
                <a:ea typeface="+mn-ea"/>
                <a:cs typeface="Arial" charset="0"/>
              </a:defRPr>
            </a:lvl2pPr>
            <a:lvl3pPr marL="912813" indent="1588" algn="l" defTabSz="912813" rtl="0" fontAlgn="base">
              <a:spcBef>
                <a:spcPct val="0"/>
              </a:spcBef>
              <a:spcAft>
                <a:spcPct val="0"/>
              </a:spcAft>
              <a:defRPr kern="1200">
                <a:solidFill>
                  <a:schemeClr val="tx1"/>
                </a:solidFill>
                <a:latin typeface="Times New Roman" pitchFamily="18" charset="0"/>
                <a:ea typeface="+mn-ea"/>
                <a:cs typeface="Arial" charset="0"/>
              </a:defRPr>
            </a:lvl3pPr>
            <a:lvl4pPr marL="1370013" indent="1588" algn="l" defTabSz="912813" rtl="0" fontAlgn="base">
              <a:spcBef>
                <a:spcPct val="0"/>
              </a:spcBef>
              <a:spcAft>
                <a:spcPct val="0"/>
              </a:spcAft>
              <a:defRPr kern="1200">
                <a:solidFill>
                  <a:schemeClr val="tx1"/>
                </a:solidFill>
                <a:latin typeface="Times New Roman" pitchFamily="18" charset="0"/>
                <a:ea typeface="+mn-ea"/>
                <a:cs typeface="Arial" charset="0"/>
              </a:defRPr>
            </a:lvl4pPr>
            <a:lvl5pPr marL="1827213" indent="1588" algn="l" defTabSz="912813" rtl="0" fontAlgn="base">
              <a:spcBef>
                <a:spcPct val="0"/>
              </a:spcBef>
              <a:spcAft>
                <a:spcPct val="0"/>
              </a:spcAft>
              <a:defRPr kern="1200">
                <a:solidFill>
                  <a:schemeClr val="tx1"/>
                </a:solidFill>
                <a:latin typeface="Times New Roman" pitchFamily="18" charset="0"/>
                <a:ea typeface="+mn-ea"/>
                <a:cs typeface="Arial" charset="0"/>
              </a:defRPr>
            </a:lvl5pPr>
            <a:lvl6pPr marL="2286000" algn="l" defTabSz="914400" rtl="0" eaLnBrk="1" latinLnBrk="0" hangingPunct="1">
              <a:defRPr kern="1200">
                <a:solidFill>
                  <a:schemeClr val="tx1"/>
                </a:solidFill>
                <a:latin typeface="Times New Roman" pitchFamily="18" charset="0"/>
                <a:ea typeface="+mn-ea"/>
                <a:cs typeface="Arial" charset="0"/>
              </a:defRPr>
            </a:lvl6pPr>
            <a:lvl7pPr marL="2743200" algn="l" defTabSz="914400" rtl="0" eaLnBrk="1" latinLnBrk="0" hangingPunct="1">
              <a:defRPr kern="1200">
                <a:solidFill>
                  <a:schemeClr val="tx1"/>
                </a:solidFill>
                <a:latin typeface="Times New Roman" pitchFamily="18" charset="0"/>
                <a:ea typeface="+mn-ea"/>
                <a:cs typeface="Arial" charset="0"/>
              </a:defRPr>
            </a:lvl7pPr>
            <a:lvl8pPr marL="3200400" algn="l" defTabSz="914400" rtl="0" eaLnBrk="1" latinLnBrk="0" hangingPunct="1">
              <a:defRPr kern="1200">
                <a:solidFill>
                  <a:schemeClr val="tx1"/>
                </a:solidFill>
                <a:latin typeface="Times New Roman" pitchFamily="18" charset="0"/>
                <a:ea typeface="+mn-ea"/>
                <a:cs typeface="Arial" charset="0"/>
              </a:defRPr>
            </a:lvl8pPr>
            <a:lvl9pPr marL="3657600" algn="l" defTabSz="914400" rtl="0" eaLnBrk="1" latinLnBrk="0" hangingPunct="1">
              <a:defRPr kern="1200">
                <a:solidFill>
                  <a:schemeClr val="tx1"/>
                </a:solidFill>
                <a:latin typeface="Times New Roman" pitchFamily="18" charset="0"/>
                <a:ea typeface="+mn-ea"/>
                <a:cs typeface="Arial" charset="0"/>
              </a:defRPr>
            </a:lvl9pPr>
          </a:lstStyle>
          <a:p>
            <a:r>
              <a:rPr lang="en-US" sz="2400" b="1" dirty="0">
                <a:solidFill>
                  <a:schemeClr val="bg1"/>
                </a:solidFill>
                <a:effectLst>
                  <a:outerShdw blurRad="38100" dist="38100" dir="2700000" algn="tl">
                    <a:srgbClr val="000000">
                      <a:alpha val="43137"/>
                    </a:srgbClr>
                  </a:outerShdw>
                </a:effectLst>
              </a:rPr>
              <a:t>Technologies:</a:t>
            </a:r>
          </a:p>
          <a:p>
            <a:pPr marL="285750" indent="-285750">
              <a:buFont typeface="Arial" pitchFamily="34" charset="0"/>
              <a:buChar char="•"/>
            </a:pPr>
            <a:r>
              <a:rPr lang="en-US" dirty="0" smtClean="0">
                <a:solidFill>
                  <a:schemeClr val="bg1"/>
                </a:solidFill>
                <a:effectLst>
                  <a:outerShdw blurRad="38100" dist="38100" dir="2700000" algn="tl">
                    <a:srgbClr val="000000">
                      <a:alpha val="43137"/>
                    </a:srgbClr>
                  </a:outerShdw>
                </a:effectLst>
              </a:rPr>
              <a:t>Neo4J Graph Database</a:t>
            </a:r>
          </a:p>
          <a:p>
            <a:pPr marL="285750" indent="-285750">
              <a:buFont typeface="Arial" pitchFamily="34" charset="0"/>
              <a:buChar char="•"/>
            </a:pPr>
            <a:r>
              <a:rPr lang="en-US" dirty="0" smtClean="0">
                <a:solidFill>
                  <a:schemeClr val="bg1"/>
                </a:solidFill>
                <a:effectLst>
                  <a:outerShdw blurRad="38100" dist="38100" dir="2700000" algn="tl">
                    <a:srgbClr val="000000">
                      <a:alpha val="43137"/>
                    </a:srgbClr>
                  </a:outerShdw>
                </a:effectLst>
              </a:rPr>
              <a:t>Amazon </a:t>
            </a:r>
            <a:r>
              <a:rPr lang="en-US" dirty="0" err="1" smtClean="0">
                <a:solidFill>
                  <a:schemeClr val="bg1"/>
                </a:solidFill>
                <a:effectLst>
                  <a:outerShdw blurRad="38100" dist="38100" dir="2700000" algn="tl">
                    <a:srgbClr val="000000">
                      <a:alpha val="43137"/>
                    </a:srgbClr>
                  </a:outerShdw>
                </a:effectLst>
              </a:rPr>
              <a:t>Webservices</a:t>
            </a:r>
            <a:endParaRPr lang="en-US" dirty="0">
              <a:solidFill>
                <a:schemeClr val="bg1"/>
              </a:solidFill>
              <a:effectLst>
                <a:outerShdw blurRad="38100" dist="38100" dir="2700000" algn="tl">
                  <a:srgbClr val="000000">
                    <a:alpha val="43137"/>
                  </a:srgbClr>
                </a:outerShdw>
              </a:effectLst>
            </a:endParaRPr>
          </a:p>
          <a:p>
            <a:pPr marL="285750" indent="-285750">
              <a:buFont typeface="Arial" pitchFamily="34" charset="0"/>
              <a:buChar char="•"/>
            </a:pPr>
            <a:r>
              <a:rPr lang="en-US" dirty="0" smtClean="0">
                <a:solidFill>
                  <a:schemeClr val="bg1"/>
                </a:solidFill>
                <a:effectLst>
                  <a:outerShdw blurRad="38100" dist="38100" dir="2700000" algn="tl">
                    <a:srgbClr val="000000">
                      <a:alpha val="43137"/>
                    </a:srgbClr>
                  </a:outerShdw>
                </a:effectLst>
              </a:rPr>
              <a:t>Apache </a:t>
            </a:r>
            <a:r>
              <a:rPr lang="en-US" dirty="0" err="1" smtClean="0">
                <a:solidFill>
                  <a:schemeClr val="bg1"/>
                </a:solidFill>
                <a:effectLst>
                  <a:outerShdw blurRad="38100" dist="38100" dir="2700000" algn="tl">
                    <a:srgbClr val="000000">
                      <a:alpha val="43137"/>
                    </a:srgbClr>
                  </a:outerShdw>
                </a:effectLst>
              </a:rPr>
              <a:t>Lucene</a:t>
            </a:r>
            <a:endParaRPr lang="en-US" dirty="0" smtClean="0">
              <a:solidFill>
                <a:schemeClr val="bg1"/>
              </a:solidFill>
              <a:effectLst>
                <a:outerShdw blurRad="38100" dist="38100" dir="2700000" algn="tl">
                  <a:srgbClr val="000000">
                    <a:alpha val="43137"/>
                  </a:srgbClr>
                </a:outerShdw>
              </a:effectLst>
            </a:endParaRPr>
          </a:p>
          <a:p>
            <a:pPr marL="285750" indent="-285750">
              <a:buFont typeface="Arial" pitchFamily="34" charset="0"/>
              <a:buChar char="•"/>
            </a:pPr>
            <a:r>
              <a:rPr lang="en-US" dirty="0" smtClean="0">
                <a:solidFill>
                  <a:schemeClr val="bg1"/>
                </a:solidFill>
                <a:effectLst>
                  <a:outerShdw blurRad="38100" dist="38100" dir="2700000" algn="tl">
                    <a:srgbClr val="000000">
                      <a:alpha val="43137"/>
                    </a:srgbClr>
                  </a:outerShdw>
                </a:effectLst>
              </a:rPr>
              <a:t>Social graph data modeling</a:t>
            </a:r>
          </a:p>
          <a:p>
            <a:pPr marL="285750" indent="-285750">
              <a:buFont typeface="Arial" pitchFamily="34" charset="0"/>
              <a:buChar char="•"/>
            </a:pPr>
            <a:r>
              <a:rPr lang="en-US" dirty="0" smtClean="0">
                <a:solidFill>
                  <a:schemeClr val="bg1"/>
                </a:solidFill>
                <a:effectLst>
                  <a:outerShdw blurRad="38100" dist="38100" dir="2700000" algn="tl">
                    <a:srgbClr val="000000">
                      <a:alpha val="43137"/>
                    </a:srgbClr>
                  </a:outerShdw>
                </a:effectLst>
              </a:rPr>
              <a:t>Newsfeed constructing algorithm</a:t>
            </a:r>
          </a:p>
          <a:p>
            <a:pPr marL="285750" indent="-285750">
              <a:buFont typeface="Arial" pitchFamily="34" charset="0"/>
              <a:buChar char="•"/>
            </a:pPr>
            <a:r>
              <a:rPr lang="en-US" dirty="0" smtClean="0">
                <a:solidFill>
                  <a:schemeClr val="bg1"/>
                </a:solidFill>
                <a:effectLst>
                  <a:outerShdw blurRad="38100" dist="38100" dir="2700000" algn="tl">
                    <a:srgbClr val="000000">
                      <a:alpha val="43137"/>
                    </a:srgbClr>
                  </a:outerShdw>
                </a:effectLst>
              </a:rPr>
              <a:t>Application Architecture on Cloud</a:t>
            </a:r>
            <a:endParaRPr lang="en-US" dirty="0">
              <a:solidFill>
                <a:schemeClr val="bg1"/>
              </a:solidFill>
              <a:effectLst>
                <a:outerShdw blurRad="38100" dist="38100" dir="2700000" algn="tl">
                  <a:srgbClr val="000000">
                    <a:alpha val="43137"/>
                  </a:srgbClr>
                </a:outerShdw>
              </a:effectLst>
            </a:endParaRPr>
          </a:p>
        </p:txBody>
      </p:sp>
      <p:sp>
        <p:nvSpPr>
          <p:cNvPr id="6" name="Rectangle 5"/>
          <p:cNvSpPr/>
          <p:nvPr/>
        </p:nvSpPr>
        <p:spPr>
          <a:xfrm>
            <a:off x="2809754" y="2688515"/>
            <a:ext cx="3657996" cy="1569660"/>
          </a:xfrm>
          <a:prstGeom prst="rect">
            <a:avLst/>
          </a:prstGeom>
          <a:solidFill>
            <a:schemeClr val="accent1">
              <a:lumMod val="90000"/>
            </a:schemeClr>
          </a:solidFill>
        </p:spPr>
        <p:txBody>
          <a:bodyPr wrap="square">
            <a:spAutoFit/>
          </a:bodyPr>
          <a:lstStyle>
            <a:defPPr>
              <a:defRPr lang="en-US"/>
            </a:defPPr>
            <a:lvl1pPr algn="l" defTabSz="912813" rtl="0" fontAlgn="base">
              <a:spcBef>
                <a:spcPct val="0"/>
              </a:spcBef>
              <a:spcAft>
                <a:spcPct val="0"/>
              </a:spcAft>
              <a:defRPr kern="1200">
                <a:solidFill>
                  <a:schemeClr val="tx1"/>
                </a:solidFill>
                <a:latin typeface="Times New Roman" pitchFamily="18" charset="0"/>
                <a:ea typeface="+mn-ea"/>
                <a:cs typeface="Arial" charset="0"/>
              </a:defRPr>
            </a:lvl1pPr>
            <a:lvl2pPr marL="455613" indent="1588" algn="l" defTabSz="912813" rtl="0" fontAlgn="base">
              <a:spcBef>
                <a:spcPct val="0"/>
              </a:spcBef>
              <a:spcAft>
                <a:spcPct val="0"/>
              </a:spcAft>
              <a:defRPr kern="1200">
                <a:solidFill>
                  <a:schemeClr val="tx1"/>
                </a:solidFill>
                <a:latin typeface="Times New Roman" pitchFamily="18" charset="0"/>
                <a:ea typeface="+mn-ea"/>
                <a:cs typeface="Arial" charset="0"/>
              </a:defRPr>
            </a:lvl2pPr>
            <a:lvl3pPr marL="912813" indent="1588" algn="l" defTabSz="912813" rtl="0" fontAlgn="base">
              <a:spcBef>
                <a:spcPct val="0"/>
              </a:spcBef>
              <a:spcAft>
                <a:spcPct val="0"/>
              </a:spcAft>
              <a:defRPr kern="1200">
                <a:solidFill>
                  <a:schemeClr val="tx1"/>
                </a:solidFill>
                <a:latin typeface="Times New Roman" pitchFamily="18" charset="0"/>
                <a:ea typeface="+mn-ea"/>
                <a:cs typeface="Arial" charset="0"/>
              </a:defRPr>
            </a:lvl3pPr>
            <a:lvl4pPr marL="1370013" indent="1588" algn="l" defTabSz="912813" rtl="0" fontAlgn="base">
              <a:spcBef>
                <a:spcPct val="0"/>
              </a:spcBef>
              <a:spcAft>
                <a:spcPct val="0"/>
              </a:spcAft>
              <a:defRPr kern="1200">
                <a:solidFill>
                  <a:schemeClr val="tx1"/>
                </a:solidFill>
                <a:latin typeface="Times New Roman" pitchFamily="18" charset="0"/>
                <a:ea typeface="+mn-ea"/>
                <a:cs typeface="Arial" charset="0"/>
              </a:defRPr>
            </a:lvl4pPr>
            <a:lvl5pPr marL="1827213" indent="1588" algn="l" defTabSz="912813" rtl="0" fontAlgn="base">
              <a:spcBef>
                <a:spcPct val="0"/>
              </a:spcBef>
              <a:spcAft>
                <a:spcPct val="0"/>
              </a:spcAft>
              <a:defRPr kern="1200">
                <a:solidFill>
                  <a:schemeClr val="tx1"/>
                </a:solidFill>
                <a:latin typeface="Times New Roman" pitchFamily="18" charset="0"/>
                <a:ea typeface="+mn-ea"/>
                <a:cs typeface="Arial" charset="0"/>
              </a:defRPr>
            </a:lvl5pPr>
            <a:lvl6pPr marL="2286000" algn="l" defTabSz="914400" rtl="0" eaLnBrk="1" latinLnBrk="0" hangingPunct="1">
              <a:defRPr kern="1200">
                <a:solidFill>
                  <a:schemeClr val="tx1"/>
                </a:solidFill>
                <a:latin typeface="Times New Roman" pitchFamily="18" charset="0"/>
                <a:ea typeface="+mn-ea"/>
                <a:cs typeface="Arial" charset="0"/>
              </a:defRPr>
            </a:lvl6pPr>
            <a:lvl7pPr marL="2743200" algn="l" defTabSz="914400" rtl="0" eaLnBrk="1" latinLnBrk="0" hangingPunct="1">
              <a:defRPr kern="1200">
                <a:solidFill>
                  <a:schemeClr val="tx1"/>
                </a:solidFill>
                <a:latin typeface="Times New Roman" pitchFamily="18" charset="0"/>
                <a:ea typeface="+mn-ea"/>
                <a:cs typeface="Arial" charset="0"/>
              </a:defRPr>
            </a:lvl7pPr>
            <a:lvl8pPr marL="3200400" algn="l" defTabSz="914400" rtl="0" eaLnBrk="1" latinLnBrk="0" hangingPunct="1">
              <a:defRPr kern="1200">
                <a:solidFill>
                  <a:schemeClr val="tx1"/>
                </a:solidFill>
                <a:latin typeface="Times New Roman" pitchFamily="18" charset="0"/>
                <a:ea typeface="+mn-ea"/>
                <a:cs typeface="Arial" charset="0"/>
              </a:defRPr>
            </a:lvl8pPr>
            <a:lvl9pPr marL="3657600" algn="l" defTabSz="914400" rtl="0" eaLnBrk="1" latinLnBrk="0" hangingPunct="1">
              <a:defRPr kern="1200">
                <a:solidFill>
                  <a:schemeClr val="tx1"/>
                </a:solidFill>
                <a:latin typeface="Times New Roman" pitchFamily="18" charset="0"/>
                <a:ea typeface="+mn-ea"/>
                <a:cs typeface="Arial" charset="0"/>
              </a:defRPr>
            </a:lvl9pPr>
          </a:lstStyle>
          <a:p>
            <a:r>
              <a:rPr lang="en-US" sz="2400" b="1" dirty="0">
                <a:solidFill>
                  <a:schemeClr val="bg1"/>
                </a:solidFill>
                <a:effectLst>
                  <a:outerShdw blurRad="38100" dist="38100" dir="2700000" algn="tl">
                    <a:srgbClr val="000000">
                      <a:alpha val="43137"/>
                    </a:srgbClr>
                  </a:outerShdw>
                </a:effectLst>
              </a:rPr>
              <a:t>Management skills:</a:t>
            </a:r>
          </a:p>
          <a:p>
            <a:pPr marL="285750" indent="-285750">
              <a:buFont typeface="Arial" pitchFamily="34" charset="0"/>
              <a:buChar char="•"/>
            </a:pPr>
            <a:r>
              <a:rPr lang="en-US" dirty="0">
                <a:solidFill>
                  <a:schemeClr val="bg1"/>
                </a:solidFill>
                <a:effectLst>
                  <a:outerShdw blurRad="38100" dist="38100" dir="2700000" algn="tl">
                    <a:srgbClr val="000000">
                      <a:alpha val="43137"/>
                    </a:srgbClr>
                  </a:outerShdw>
                </a:effectLst>
              </a:rPr>
              <a:t>Organize</a:t>
            </a:r>
          </a:p>
          <a:p>
            <a:pPr marL="285750" indent="-285750">
              <a:buFont typeface="Arial" pitchFamily="34" charset="0"/>
              <a:buChar char="•"/>
            </a:pPr>
            <a:r>
              <a:rPr lang="en-US" dirty="0" smtClean="0">
                <a:solidFill>
                  <a:schemeClr val="bg1"/>
                </a:solidFill>
                <a:effectLst>
                  <a:outerShdw blurRad="38100" dist="38100" dir="2700000" algn="tl">
                    <a:srgbClr val="000000">
                      <a:alpha val="43137"/>
                    </a:srgbClr>
                  </a:outerShdw>
                </a:effectLst>
              </a:rPr>
              <a:t>Negotiate</a:t>
            </a:r>
            <a:endParaRPr lang="en-US" dirty="0">
              <a:solidFill>
                <a:schemeClr val="bg1"/>
              </a:solidFill>
              <a:effectLst>
                <a:outerShdw blurRad="38100" dist="38100" dir="2700000" algn="tl">
                  <a:srgbClr val="000000">
                    <a:alpha val="43137"/>
                  </a:srgbClr>
                </a:outerShdw>
              </a:effectLst>
            </a:endParaRPr>
          </a:p>
          <a:p>
            <a:pPr marL="285750" indent="-285750">
              <a:buFont typeface="Arial" pitchFamily="34" charset="0"/>
              <a:buChar char="•"/>
            </a:pPr>
            <a:r>
              <a:rPr lang="en-US" dirty="0" smtClean="0">
                <a:solidFill>
                  <a:schemeClr val="bg1"/>
                </a:solidFill>
                <a:effectLst>
                  <a:outerShdw blurRad="38100" dist="38100" dir="2700000" algn="tl">
                    <a:srgbClr val="000000">
                      <a:alpha val="43137"/>
                    </a:srgbClr>
                  </a:outerShdw>
                </a:effectLst>
              </a:rPr>
              <a:t>Planning</a:t>
            </a:r>
          </a:p>
          <a:p>
            <a:pPr marL="285750" indent="-285750">
              <a:buFont typeface="Arial" pitchFamily="34" charset="0"/>
              <a:buChar char="•"/>
            </a:pPr>
            <a:r>
              <a:rPr lang="en-US" dirty="0" smtClean="0">
                <a:solidFill>
                  <a:schemeClr val="bg1"/>
                </a:solidFill>
                <a:effectLst>
                  <a:outerShdw blurRad="38100" dist="38100" dir="2700000" algn="tl">
                    <a:srgbClr val="000000">
                      <a:alpha val="43137"/>
                    </a:srgbClr>
                  </a:outerShdw>
                </a:effectLst>
              </a:rPr>
              <a:t>Making Decision</a:t>
            </a:r>
            <a:endParaRPr lang="en-US"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2413123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7860" y="1524000"/>
            <a:ext cx="4764479" cy="5037671"/>
          </a:xfrm>
          <a:prstGeom prst="rect">
            <a:avLst/>
          </a:prstGeom>
        </p:spPr>
      </p:pic>
    </p:spTree>
    <p:extLst>
      <p:ext uri="{BB962C8B-B14F-4D97-AF65-F5344CB8AC3E}">
        <p14:creationId xmlns:p14="http://schemas.microsoft.com/office/powerpoint/2010/main" val="3910120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861" y="1905000"/>
            <a:ext cx="7036477" cy="4277074"/>
          </a:xfrm>
          <a:prstGeom prst="rect">
            <a:avLst/>
          </a:prstGeom>
        </p:spPr>
      </p:pic>
    </p:spTree>
    <p:extLst>
      <p:ext uri="{BB962C8B-B14F-4D97-AF65-F5344CB8AC3E}">
        <p14:creationId xmlns:p14="http://schemas.microsoft.com/office/powerpoint/2010/main" val="42564600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1752600" y="2184400"/>
            <a:ext cx="7175500" cy="1266825"/>
          </a:xfrm>
        </p:spPr>
        <p:txBody>
          <a:bodyPr/>
          <a:lstStyle/>
          <a:p>
            <a:r>
              <a:rPr lang="en-US" altLang="en-US" sz="6600"/>
              <a:t>Thank You!</a:t>
            </a:r>
          </a:p>
        </p:txBody>
      </p:sp>
      <p:sp>
        <p:nvSpPr>
          <p:cNvPr id="128010" name="Oval 10"/>
          <p:cNvSpPr>
            <a:spLocks noChangeArrowheads="1"/>
          </p:cNvSpPr>
          <p:nvPr/>
        </p:nvSpPr>
        <p:spPr bwMode="gray">
          <a:xfrm flipH="1">
            <a:off x="8474075" y="233363"/>
            <a:ext cx="215900" cy="21590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11" name="Oval 11"/>
          <p:cNvSpPr>
            <a:spLocks noChangeArrowheads="1"/>
          </p:cNvSpPr>
          <p:nvPr/>
        </p:nvSpPr>
        <p:spPr bwMode="gray">
          <a:xfrm flipH="1">
            <a:off x="8188325" y="233363"/>
            <a:ext cx="215900" cy="215900"/>
          </a:xfrm>
          <a:prstGeom prst="ellipse">
            <a:avLst/>
          </a:prstGeom>
          <a:solidFill>
            <a:schemeClr val="accent1">
              <a:alpha val="70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12" name="Oval 12"/>
          <p:cNvSpPr>
            <a:spLocks noChangeArrowheads="1"/>
          </p:cNvSpPr>
          <p:nvPr/>
        </p:nvSpPr>
        <p:spPr bwMode="gray">
          <a:xfrm flipH="1">
            <a:off x="7900988" y="233363"/>
            <a:ext cx="215900" cy="215900"/>
          </a:xfrm>
          <a:prstGeom prst="ellipse">
            <a:avLst/>
          </a:prstGeom>
          <a:solidFill>
            <a:schemeClr val="accent1">
              <a:alpha val="39999"/>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13" name="Text Box 13"/>
          <p:cNvSpPr txBox="1">
            <a:spLocks noChangeArrowheads="1"/>
          </p:cNvSpPr>
          <p:nvPr/>
        </p:nvSpPr>
        <p:spPr bwMode="auto">
          <a:xfrm>
            <a:off x="4983434" y="173038"/>
            <a:ext cx="289374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sz="1400" i="0" dirty="0" smtClean="0">
                <a:latin typeface="Trebuchet MS" panose="020B0603020202020204" pitchFamily="34" charset="0"/>
              </a:rPr>
              <a:t>Because life is an endless journey</a:t>
            </a:r>
            <a:endParaRPr lang="en-US" altLang="en-US" sz="1400" i="0" dirty="0">
              <a:latin typeface="Trebuchet MS" panose="020B0603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2" y="50200"/>
            <a:ext cx="1905000" cy="5822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28002"/>
                                        </p:tgtEl>
                                        <p:attrNameLst>
                                          <p:attrName>style.visibility</p:attrName>
                                        </p:attrNameLst>
                                      </p:cBhvr>
                                      <p:to>
                                        <p:strVal val="visible"/>
                                      </p:to>
                                    </p:set>
                                    <p:anim calcmode="lin" valueType="num">
                                      <p:cBhvr>
                                        <p:cTn id="7" dur="1000" fill="hold"/>
                                        <p:tgtEl>
                                          <p:spTgt spid="128002"/>
                                        </p:tgtEl>
                                        <p:attrNameLst>
                                          <p:attrName>ppt_w</p:attrName>
                                        </p:attrNameLst>
                                      </p:cBhvr>
                                      <p:tavLst>
                                        <p:tav tm="0">
                                          <p:val>
                                            <p:fltVal val="0"/>
                                          </p:val>
                                        </p:tav>
                                        <p:tav tm="100000">
                                          <p:val>
                                            <p:strVal val="#ppt_w"/>
                                          </p:val>
                                        </p:tav>
                                      </p:tavLst>
                                    </p:anim>
                                    <p:anim calcmode="lin" valueType="num">
                                      <p:cBhvr>
                                        <p:cTn id="8" dur="1000" fill="hold"/>
                                        <p:tgtEl>
                                          <p:spTgt spid="128002"/>
                                        </p:tgtEl>
                                        <p:attrNameLst>
                                          <p:attrName>ppt_h</p:attrName>
                                        </p:attrNameLst>
                                      </p:cBhvr>
                                      <p:tavLst>
                                        <p:tav tm="0">
                                          <p:val>
                                            <p:fltVal val="0"/>
                                          </p:val>
                                        </p:tav>
                                        <p:tav tm="100000">
                                          <p:val>
                                            <p:strVal val="#ppt_h"/>
                                          </p:val>
                                        </p:tav>
                                      </p:tavLst>
                                    </p:anim>
                                    <p:animEffect transition="in" filter="fade">
                                      <p:cBhvr>
                                        <p:cTn id="9" dur="1000"/>
                                        <p:tgtEl>
                                          <p:spTgt spid="128002"/>
                                        </p:tgtEl>
                                      </p:cBhvr>
                                    </p:animEffect>
                                  </p:childTnLst>
                                </p:cTn>
                              </p:par>
                            </p:childTnLst>
                          </p:cTn>
                        </p:par>
                        <p:par>
                          <p:cTn id="10" fill="hold" nodeType="afterGroup">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28010"/>
                                        </p:tgtEl>
                                        <p:attrNameLst>
                                          <p:attrName>style.visibility</p:attrName>
                                        </p:attrNameLst>
                                      </p:cBhvr>
                                      <p:to>
                                        <p:strVal val="visible"/>
                                      </p:to>
                                    </p:set>
                                    <p:animEffect transition="in" filter="fade">
                                      <p:cBhvr>
                                        <p:cTn id="13" dur="500"/>
                                        <p:tgtEl>
                                          <p:spTgt spid="128010"/>
                                        </p:tgtEl>
                                      </p:cBhvr>
                                    </p:animEffect>
                                  </p:childTnLst>
                                </p:cTn>
                              </p:par>
                            </p:childTnLst>
                          </p:cTn>
                        </p:par>
                        <p:par>
                          <p:cTn id="14" fill="hold" nodeType="afterGroup">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28011"/>
                                        </p:tgtEl>
                                        <p:attrNameLst>
                                          <p:attrName>style.visibility</p:attrName>
                                        </p:attrNameLst>
                                      </p:cBhvr>
                                      <p:to>
                                        <p:strVal val="visible"/>
                                      </p:to>
                                    </p:set>
                                    <p:animEffect transition="in" filter="fade">
                                      <p:cBhvr>
                                        <p:cTn id="17" dur="500"/>
                                        <p:tgtEl>
                                          <p:spTgt spid="128011"/>
                                        </p:tgtEl>
                                      </p:cBhvr>
                                    </p:animEffect>
                                  </p:childTnLst>
                                </p:cTn>
                              </p:par>
                            </p:childTnLst>
                          </p:cTn>
                        </p:par>
                        <p:par>
                          <p:cTn id="18" fill="hold" nodeType="afterGroup">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28012"/>
                                        </p:tgtEl>
                                        <p:attrNameLst>
                                          <p:attrName>style.visibility</p:attrName>
                                        </p:attrNameLst>
                                      </p:cBhvr>
                                      <p:to>
                                        <p:strVal val="visible"/>
                                      </p:to>
                                    </p:set>
                                    <p:animEffect transition="in" filter="fade">
                                      <p:cBhvr>
                                        <p:cTn id="21" dur="500"/>
                                        <p:tgtEl>
                                          <p:spTgt spid="128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p:bldP spid="128010" grpId="0" animBg="1"/>
      <p:bldP spid="128011" grpId="0" animBg="1"/>
      <p:bldP spid="12801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838200" y="1951267"/>
            <a:ext cx="2078454" cy="369332"/>
          </a:xfrm>
          <a:prstGeom prst="rect">
            <a:avLst/>
          </a:prstGeom>
          <a:noFill/>
        </p:spPr>
        <p:txBody>
          <a:bodyPr wrap="none" rtlCol="0">
            <a:spAutoFit/>
          </a:bodyPr>
          <a:lstStyle/>
          <a:p>
            <a:r>
              <a:rPr lang="en-US" b="1" i="0" dirty="0" smtClean="0"/>
              <a:t>Journey Timeline</a:t>
            </a:r>
            <a:endParaRPr lang="en-US" b="1" i="0" dirty="0"/>
          </a:p>
        </p:txBody>
      </p:sp>
      <p:sp>
        <p:nvSpPr>
          <p:cNvPr id="27" name="Rounded Rectangle 26"/>
          <p:cNvSpPr/>
          <p:nvPr/>
        </p:nvSpPr>
        <p:spPr bwMode="auto">
          <a:xfrm>
            <a:off x="838200" y="2590800"/>
            <a:ext cx="1952346" cy="376332"/>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i="0" dirty="0" smtClean="0">
                <a:latin typeface="Verdana" panose="020B0604030504040204" pitchFamily="34" charset="0"/>
                <a:ea typeface="Verdana" panose="020B0604030504040204" pitchFamily="34" charset="0"/>
                <a:cs typeface="Verdana" panose="020B0604030504040204" pitchFamily="34" charset="0"/>
              </a:rPr>
              <a:t>Destination</a:t>
            </a:r>
            <a:endParaRPr kumimoji="0" lang="en-US" sz="16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28" name="Rounded Rectangle 27"/>
          <p:cNvSpPr/>
          <p:nvPr/>
        </p:nvSpPr>
        <p:spPr bwMode="auto">
          <a:xfrm>
            <a:off x="838200" y="3507534"/>
            <a:ext cx="1952346" cy="376332"/>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i="0" dirty="0" smtClean="0">
                <a:latin typeface="Verdana" panose="020B0604030504040204" pitchFamily="34" charset="0"/>
                <a:ea typeface="Verdana" panose="020B0604030504040204" pitchFamily="34" charset="0"/>
                <a:cs typeface="Verdana" panose="020B0604030504040204" pitchFamily="34" charset="0"/>
              </a:rPr>
              <a:t>Destination</a:t>
            </a:r>
            <a:endParaRPr kumimoji="0" lang="en-US" sz="1600" b="0" i="0" u="none" strike="noStrike" cap="none" normalizeH="0" baseline="0" dirty="0" smtClean="0">
              <a:ln>
                <a:noFill/>
              </a:ln>
              <a:effectLst/>
              <a:latin typeface="Verdana" panose="020B0604030504040204" pitchFamily="34" charset="0"/>
              <a:ea typeface="Verdana" panose="020B0604030504040204" pitchFamily="34" charset="0"/>
              <a:cs typeface="Verdana" panose="020B0604030504040204" pitchFamily="34" charset="0"/>
            </a:endParaRPr>
          </a:p>
        </p:txBody>
      </p:sp>
      <p:sp>
        <p:nvSpPr>
          <p:cNvPr id="29" name="Rounded Rectangle 28"/>
          <p:cNvSpPr/>
          <p:nvPr/>
        </p:nvSpPr>
        <p:spPr bwMode="auto">
          <a:xfrm>
            <a:off x="838200" y="5341002"/>
            <a:ext cx="1952346" cy="376332"/>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i="0" dirty="0" smtClean="0">
                <a:latin typeface="Verdana" panose="020B0604030504040204" pitchFamily="34" charset="0"/>
                <a:ea typeface="Verdana" panose="020B0604030504040204" pitchFamily="34" charset="0"/>
                <a:cs typeface="Verdana" panose="020B0604030504040204" pitchFamily="34" charset="0"/>
              </a:rPr>
              <a:t>Destination</a:t>
            </a:r>
            <a:endParaRPr kumimoji="0" lang="en-US" sz="1600" b="0" i="0" u="none" strike="noStrike" cap="none" normalizeH="0" baseline="0" dirty="0" smtClean="0">
              <a:ln>
                <a:noFill/>
              </a:ln>
              <a:effectLst/>
              <a:latin typeface="Verdana" panose="020B0604030504040204" pitchFamily="34" charset="0"/>
              <a:ea typeface="Verdana" panose="020B0604030504040204" pitchFamily="34" charset="0"/>
              <a:cs typeface="Verdana" panose="020B0604030504040204" pitchFamily="34" charset="0"/>
            </a:endParaRPr>
          </a:p>
        </p:txBody>
      </p:sp>
      <p:sp>
        <p:nvSpPr>
          <p:cNvPr id="31" name="Rounded Rectangle 30"/>
          <p:cNvSpPr/>
          <p:nvPr/>
        </p:nvSpPr>
        <p:spPr bwMode="auto">
          <a:xfrm>
            <a:off x="838200" y="4424268"/>
            <a:ext cx="1952346" cy="376332"/>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i="0" dirty="0" smtClean="0">
                <a:latin typeface="Verdana" panose="020B0604030504040204" pitchFamily="34" charset="0"/>
                <a:ea typeface="Verdana" panose="020B0604030504040204" pitchFamily="34" charset="0"/>
                <a:cs typeface="Verdana" panose="020B0604030504040204" pitchFamily="34" charset="0"/>
              </a:rPr>
              <a:t>Destination</a:t>
            </a:r>
            <a:endParaRPr kumimoji="0" lang="en-US" sz="16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32" name="Rounded Rectangle 31"/>
          <p:cNvSpPr/>
          <p:nvPr/>
        </p:nvSpPr>
        <p:spPr bwMode="auto">
          <a:xfrm>
            <a:off x="838200" y="6257736"/>
            <a:ext cx="1952346" cy="376332"/>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i="0" dirty="0" smtClean="0">
                <a:latin typeface="Verdana" panose="020B0604030504040204" pitchFamily="34" charset="0"/>
                <a:ea typeface="Verdana" panose="020B0604030504040204" pitchFamily="34" charset="0"/>
                <a:cs typeface="Verdana" panose="020B0604030504040204" pitchFamily="34" charset="0"/>
              </a:rPr>
              <a:t>Destination</a:t>
            </a:r>
            <a:endParaRPr kumimoji="0" lang="en-US" sz="16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cxnSp>
        <p:nvCxnSpPr>
          <p:cNvPr id="37" name="Straight Arrow Connector 36"/>
          <p:cNvCxnSpPr/>
          <p:nvPr/>
        </p:nvCxnSpPr>
        <p:spPr bwMode="auto">
          <a:xfrm>
            <a:off x="520243" y="1531002"/>
            <a:ext cx="5257" cy="49538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8" name="TextBox 37"/>
          <p:cNvSpPr txBox="1"/>
          <p:nvPr/>
        </p:nvSpPr>
        <p:spPr>
          <a:xfrm>
            <a:off x="89356" y="3433668"/>
            <a:ext cx="430887" cy="1485728"/>
          </a:xfrm>
          <a:prstGeom prst="rect">
            <a:avLst/>
          </a:prstGeom>
          <a:noFill/>
        </p:spPr>
        <p:txBody>
          <a:bodyPr vert="vert" wrap="none" rtlCol="0">
            <a:spAutoFit/>
          </a:bodyPr>
          <a:lstStyle/>
          <a:p>
            <a:r>
              <a:rPr lang="en-US" sz="1600" i="0" dirty="0" smtClean="0"/>
              <a:t>Time sequence</a:t>
            </a:r>
            <a:endParaRPr lang="en-US" sz="1600" i="0" dirty="0"/>
          </a:p>
        </p:txBody>
      </p:sp>
      <p:sp>
        <p:nvSpPr>
          <p:cNvPr id="40" name="TextBox 39"/>
          <p:cNvSpPr txBox="1"/>
          <p:nvPr/>
        </p:nvSpPr>
        <p:spPr>
          <a:xfrm>
            <a:off x="304800" y="174890"/>
            <a:ext cx="7821372" cy="461665"/>
          </a:xfrm>
          <a:prstGeom prst="rect">
            <a:avLst/>
          </a:prstGeom>
          <a:solidFill>
            <a:schemeClr val="tx1">
              <a:lumMod val="75000"/>
              <a:lumOff val="25000"/>
            </a:schemeClr>
          </a:solidFill>
        </p:spPr>
        <p:txBody>
          <a:bodyPr wrap="none" rtlCol="0">
            <a:spAutoFit/>
          </a:bodyPr>
          <a:lstStyle/>
          <a:p>
            <a:r>
              <a:rPr lang="en-US" sz="2400" b="1" i="0" dirty="0" smtClean="0">
                <a:solidFill>
                  <a:schemeClr val="bg1"/>
                </a:solidFill>
                <a:latin typeface="+mj-lt"/>
              </a:rPr>
              <a:t>Changing the way people share travelling experience</a:t>
            </a:r>
            <a:endParaRPr lang="en-US" sz="2400" b="1" i="0" dirty="0">
              <a:solidFill>
                <a:schemeClr val="bg1"/>
              </a:solidFill>
              <a:latin typeface="+mj-lt"/>
            </a:endParaRPr>
          </a:p>
        </p:txBody>
      </p:sp>
      <p:sp>
        <p:nvSpPr>
          <p:cNvPr id="45" name="Down Arrow 44"/>
          <p:cNvSpPr/>
          <p:nvPr/>
        </p:nvSpPr>
        <p:spPr bwMode="auto">
          <a:xfrm>
            <a:off x="1812866" y="2967132"/>
            <a:ext cx="152400" cy="540402"/>
          </a:xfrm>
          <a:prstGeom prst="down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46" name="Down Arrow 45"/>
          <p:cNvSpPr/>
          <p:nvPr/>
        </p:nvSpPr>
        <p:spPr bwMode="auto">
          <a:xfrm>
            <a:off x="1812866" y="3886200"/>
            <a:ext cx="152400" cy="540402"/>
          </a:xfrm>
          <a:prstGeom prst="down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47" name="Down Arrow 46"/>
          <p:cNvSpPr/>
          <p:nvPr/>
        </p:nvSpPr>
        <p:spPr bwMode="auto">
          <a:xfrm>
            <a:off x="1812866" y="4812809"/>
            <a:ext cx="152400" cy="540402"/>
          </a:xfrm>
          <a:prstGeom prst="down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48" name="Down Arrow 47"/>
          <p:cNvSpPr/>
          <p:nvPr/>
        </p:nvSpPr>
        <p:spPr bwMode="auto">
          <a:xfrm>
            <a:off x="1812866" y="5730388"/>
            <a:ext cx="152400" cy="540402"/>
          </a:xfrm>
          <a:prstGeom prst="down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30" name="TextBox 29"/>
          <p:cNvSpPr txBox="1"/>
          <p:nvPr/>
        </p:nvSpPr>
        <p:spPr>
          <a:xfrm>
            <a:off x="4495800" y="1063078"/>
            <a:ext cx="870751" cy="461665"/>
          </a:xfrm>
          <a:prstGeom prst="rect">
            <a:avLst/>
          </a:prstGeom>
          <a:noFill/>
        </p:spPr>
        <p:txBody>
          <a:bodyPr wrap="none" rtlCol="0">
            <a:spAutoFit/>
          </a:bodyPr>
          <a:lstStyle/>
          <a:p>
            <a:r>
              <a:rPr lang="en-US" sz="2400" b="1" i="0" dirty="0" smtClean="0">
                <a:solidFill>
                  <a:schemeClr val="accent1">
                    <a:lumMod val="50000"/>
                  </a:schemeClr>
                </a:solidFill>
              </a:rPr>
              <a:t>User</a:t>
            </a:r>
            <a:endParaRPr lang="en-US" sz="2400" b="1" i="0" dirty="0">
              <a:solidFill>
                <a:schemeClr val="accent1">
                  <a:lumMod val="50000"/>
                </a:schemeClr>
              </a:solidFill>
            </a:endParaRPr>
          </a:p>
        </p:txBody>
      </p:sp>
      <p:sp>
        <p:nvSpPr>
          <p:cNvPr id="33" name="TextBox 32"/>
          <p:cNvSpPr txBox="1"/>
          <p:nvPr/>
        </p:nvSpPr>
        <p:spPr>
          <a:xfrm>
            <a:off x="3864402" y="1951267"/>
            <a:ext cx="2155398" cy="369332"/>
          </a:xfrm>
          <a:prstGeom prst="rect">
            <a:avLst/>
          </a:prstGeom>
          <a:noFill/>
        </p:spPr>
        <p:txBody>
          <a:bodyPr wrap="none" rtlCol="0">
            <a:spAutoFit/>
          </a:bodyPr>
          <a:lstStyle/>
          <a:p>
            <a:r>
              <a:rPr lang="en-US" b="1" i="0" dirty="0" smtClean="0"/>
              <a:t>Personal Timeline</a:t>
            </a:r>
            <a:endParaRPr lang="en-US" b="1" i="0" dirty="0"/>
          </a:p>
        </p:txBody>
      </p:sp>
      <p:sp>
        <p:nvSpPr>
          <p:cNvPr id="34" name="Rounded Rectangle 33"/>
          <p:cNvSpPr/>
          <p:nvPr/>
        </p:nvSpPr>
        <p:spPr bwMode="auto">
          <a:xfrm>
            <a:off x="3895332" y="2590800"/>
            <a:ext cx="1952346" cy="376332"/>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i="0" dirty="0" smtClean="0">
                <a:latin typeface="Verdana" panose="020B0604030504040204" pitchFamily="34" charset="0"/>
                <a:ea typeface="Verdana" panose="020B0604030504040204" pitchFamily="34" charset="0"/>
                <a:cs typeface="Verdana" panose="020B0604030504040204" pitchFamily="34" charset="0"/>
              </a:rPr>
              <a:t>Personal activity</a:t>
            </a:r>
            <a:endParaRPr kumimoji="0" lang="en-US" sz="16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35" name="Rounded Rectangle 34"/>
          <p:cNvSpPr/>
          <p:nvPr/>
        </p:nvSpPr>
        <p:spPr bwMode="auto">
          <a:xfrm>
            <a:off x="3895332" y="3507534"/>
            <a:ext cx="1952346" cy="376332"/>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600" i="0" dirty="0">
                <a:latin typeface="Verdana" panose="020B0604030504040204" pitchFamily="34" charset="0"/>
                <a:ea typeface="Verdana" panose="020B0604030504040204" pitchFamily="34" charset="0"/>
                <a:cs typeface="Verdana" panose="020B0604030504040204" pitchFamily="34" charset="0"/>
              </a:rPr>
              <a:t>Personal activity</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effectLst/>
              <a:latin typeface="Verdana" panose="020B0604030504040204" pitchFamily="34" charset="0"/>
              <a:ea typeface="Verdana" panose="020B0604030504040204" pitchFamily="34" charset="0"/>
              <a:cs typeface="Verdana" panose="020B0604030504040204" pitchFamily="34" charset="0"/>
            </a:endParaRPr>
          </a:p>
        </p:txBody>
      </p:sp>
      <p:sp>
        <p:nvSpPr>
          <p:cNvPr id="36" name="Rounded Rectangle 35"/>
          <p:cNvSpPr/>
          <p:nvPr/>
        </p:nvSpPr>
        <p:spPr bwMode="auto">
          <a:xfrm>
            <a:off x="3895332" y="5341002"/>
            <a:ext cx="1952346" cy="376332"/>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600" i="0" dirty="0">
                <a:latin typeface="Verdana" panose="020B0604030504040204" pitchFamily="34" charset="0"/>
                <a:ea typeface="Verdana" panose="020B0604030504040204" pitchFamily="34" charset="0"/>
                <a:cs typeface="Verdana" panose="020B0604030504040204" pitchFamily="34" charset="0"/>
              </a:rPr>
              <a:t>Personal activity</a:t>
            </a:r>
          </a:p>
        </p:txBody>
      </p:sp>
      <p:sp>
        <p:nvSpPr>
          <p:cNvPr id="39" name="Rounded Rectangle 38"/>
          <p:cNvSpPr/>
          <p:nvPr/>
        </p:nvSpPr>
        <p:spPr bwMode="auto">
          <a:xfrm>
            <a:off x="3895332" y="4424268"/>
            <a:ext cx="1952346" cy="376332"/>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600" i="0" dirty="0">
                <a:latin typeface="Verdana" panose="020B0604030504040204" pitchFamily="34" charset="0"/>
                <a:ea typeface="Verdana" panose="020B0604030504040204" pitchFamily="34" charset="0"/>
                <a:cs typeface="Verdana" panose="020B0604030504040204" pitchFamily="34" charset="0"/>
              </a:rPr>
              <a:t>Personal activity</a:t>
            </a:r>
          </a:p>
        </p:txBody>
      </p:sp>
      <p:sp>
        <p:nvSpPr>
          <p:cNvPr id="44" name="Rounded Rectangle 43"/>
          <p:cNvSpPr/>
          <p:nvPr/>
        </p:nvSpPr>
        <p:spPr bwMode="auto">
          <a:xfrm>
            <a:off x="3895332" y="6257736"/>
            <a:ext cx="1952346" cy="376332"/>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600" i="0" dirty="0">
                <a:latin typeface="Verdana" panose="020B0604030504040204" pitchFamily="34" charset="0"/>
                <a:ea typeface="Verdana" panose="020B0604030504040204" pitchFamily="34" charset="0"/>
                <a:cs typeface="Verdana" panose="020B0604030504040204" pitchFamily="34" charset="0"/>
              </a:rPr>
              <a:t>Personal activity</a:t>
            </a:r>
          </a:p>
        </p:txBody>
      </p:sp>
      <p:sp>
        <p:nvSpPr>
          <p:cNvPr id="51" name="Down Arrow 50"/>
          <p:cNvSpPr/>
          <p:nvPr/>
        </p:nvSpPr>
        <p:spPr bwMode="auto">
          <a:xfrm>
            <a:off x="4795305" y="2967132"/>
            <a:ext cx="152400" cy="540402"/>
          </a:xfrm>
          <a:prstGeom prst="down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52" name="Down Arrow 51"/>
          <p:cNvSpPr/>
          <p:nvPr/>
        </p:nvSpPr>
        <p:spPr bwMode="auto">
          <a:xfrm>
            <a:off x="4795305" y="3886200"/>
            <a:ext cx="152400" cy="540402"/>
          </a:xfrm>
          <a:prstGeom prst="down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53" name="Down Arrow 52"/>
          <p:cNvSpPr/>
          <p:nvPr/>
        </p:nvSpPr>
        <p:spPr bwMode="auto">
          <a:xfrm>
            <a:off x="4795305" y="4812809"/>
            <a:ext cx="152400" cy="540402"/>
          </a:xfrm>
          <a:prstGeom prst="down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54" name="Down Arrow 53"/>
          <p:cNvSpPr/>
          <p:nvPr/>
        </p:nvSpPr>
        <p:spPr bwMode="auto">
          <a:xfrm>
            <a:off x="4795305" y="5730388"/>
            <a:ext cx="152400" cy="540402"/>
          </a:xfrm>
          <a:prstGeom prst="down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55" name="TextBox 54"/>
          <p:cNvSpPr txBox="1"/>
          <p:nvPr/>
        </p:nvSpPr>
        <p:spPr>
          <a:xfrm>
            <a:off x="7070602" y="1957794"/>
            <a:ext cx="1261884" cy="369332"/>
          </a:xfrm>
          <a:prstGeom prst="rect">
            <a:avLst/>
          </a:prstGeom>
          <a:noFill/>
        </p:spPr>
        <p:txBody>
          <a:bodyPr wrap="none" rtlCol="0">
            <a:spAutoFit/>
          </a:bodyPr>
          <a:lstStyle/>
          <a:p>
            <a:r>
              <a:rPr lang="en-US" b="1" i="0" dirty="0" smtClean="0"/>
              <a:t>Newsfeed</a:t>
            </a:r>
            <a:endParaRPr lang="en-US" b="1" i="0" dirty="0"/>
          </a:p>
        </p:txBody>
      </p:sp>
      <p:sp>
        <p:nvSpPr>
          <p:cNvPr id="56" name="Rounded Rectangle 55"/>
          <p:cNvSpPr/>
          <p:nvPr/>
        </p:nvSpPr>
        <p:spPr bwMode="auto">
          <a:xfrm>
            <a:off x="6725371" y="2590800"/>
            <a:ext cx="1952346" cy="376332"/>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i="0" dirty="0" smtClean="0">
                <a:latin typeface="Verdana" panose="020B0604030504040204" pitchFamily="34" charset="0"/>
                <a:ea typeface="Verdana" panose="020B0604030504040204" pitchFamily="34" charset="0"/>
                <a:cs typeface="Verdana" panose="020B0604030504040204" pitchFamily="34" charset="0"/>
              </a:rPr>
              <a:t>Friend Activity</a:t>
            </a:r>
            <a:endParaRPr kumimoji="0" lang="en-US" sz="16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57" name="Rounded Rectangle 56"/>
          <p:cNvSpPr/>
          <p:nvPr/>
        </p:nvSpPr>
        <p:spPr bwMode="auto">
          <a:xfrm>
            <a:off x="6725371" y="3507534"/>
            <a:ext cx="1952346" cy="376332"/>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i="0" dirty="0" smtClean="0">
                <a:latin typeface="Verdana" panose="020B0604030504040204" pitchFamily="34" charset="0"/>
                <a:ea typeface="Verdana" panose="020B0604030504040204" pitchFamily="34" charset="0"/>
                <a:cs typeface="Verdana" panose="020B0604030504040204" pitchFamily="34" charset="0"/>
              </a:rPr>
              <a:t>Friend Activity</a:t>
            </a:r>
            <a:endParaRPr kumimoji="0" lang="en-US" sz="1600" b="0" i="0" u="none" strike="noStrike" cap="none" normalizeH="0" baseline="0" dirty="0" smtClean="0">
              <a:ln>
                <a:noFill/>
              </a:ln>
              <a:effectLst/>
              <a:latin typeface="Verdana" panose="020B0604030504040204" pitchFamily="34" charset="0"/>
              <a:ea typeface="Verdana" panose="020B0604030504040204" pitchFamily="34" charset="0"/>
              <a:cs typeface="Verdana" panose="020B0604030504040204" pitchFamily="34" charset="0"/>
            </a:endParaRPr>
          </a:p>
        </p:txBody>
      </p:sp>
      <p:sp>
        <p:nvSpPr>
          <p:cNvPr id="58" name="Rounded Rectangle 57"/>
          <p:cNvSpPr/>
          <p:nvPr/>
        </p:nvSpPr>
        <p:spPr bwMode="auto">
          <a:xfrm>
            <a:off x="6725371" y="5341002"/>
            <a:ext cx="1952346" cy="376332"/>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i="0" dirty="0" smtClean="0">
                <a:latin typeface="Verdana" panose="020B0604030504040204" pitchFamily="34" charset="0"/>
                <a:ea typeface="Verdana" panose="020B0604030504040204" pitchFamily="34" charset="0"/>
                <a:cs typeface="Verdana" panose="020B0604030504040204" pitchFamily="34" charset="0"/>
              </a:rPr>
              <a:t>Friend Activity</a:t>
            </a:r>
            <a:endParaRPr kumimoji="0" lang="en-US" sz="1600" b="0" i="0" u="none" strike="noStrike" cap="none" normalizeH="0" baseline="0" dirty="0" smtClean="0">
              <a:ln>
                <a:noFill/>
              </a:ln>
              <a:effectLst/>
              <a:latin typeface="Verdana" panose="020B0604030504040204" pitchFamily="34" charset="0"/>
              <a:ea typeface="Verdana" panose="020B0604030504040204" pitchFamily="34" charset="0"/>
              <a:cs typeface="Verdana" panose="020B0604030504040204" pitchFamily="34" charset="0"/>
            </a:endParaRPr>
          </a:p>
        </p:txBody>
      </p:sp>
      <p:sp>
        <p:nvSpPr>
          <p:cNvPr id="59" name="Rounded Rectangle 58"/>
          <p:cNvSpPr/>
          <p:nvPr/>
        </p:nvSpPr>
        <p:spPr bwMode="auto">
          <a:xfrm>
            <a:off x="6725371" y="4424268"/>
            <a:ext cx="1952346" cy="376332"/>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i="0" dirty="0" smtClean="0">
                <a:latin typeface="Verdana" panose="020B0604030504040204" pitchFamily="34" charset="0"/>
                <a:ea typeface="Verdana" panose="020B0604030504040204" pitchFamily="34" charset="0"/>
                <a:cs typeface="Verdana" panose="020B0604030504040204" pitchFamily="34" charset="0"/>
              </a:rPr>
              <a:t>Friend activity</a:t>
            </a:r>
            <a:endParaRPr kumimoji="0" lang="en-US" sz="16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60" name="Rounded Rectangle 59"/>
          <p:cNvSpPr/>
          <p:nvPr/>
        </p:nvSpPr>
        <p:spPr bwMode="auto">
          <a:xfrm>
            <a:off x="6725371" y="6257736"/>
            <a:ext cx="1952346" cy="376332"/>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i="0" dirty="0" smtClean="0">
                <a:latin typeface="Verdana" panose="020B0604030504040204" pitchFamily="34" charset="0"/>
                <a:ea typeface="Verdana" panose="020B0604030504040204" pitchFamily="34" charset="0"/>
                <a:cs typeface="Verdana" panose="020B0604030504040204" pitchFamily="34" charset="0"/>
              </a:rPr>
              <a:t>Friend Activity</a:t>
            </a:r>
            <a:endParaRPr kumimoji="0" lang="en-US" sz="1600" b="0" i="0" u="none" strike="noStrike" cap="none" normalizeH="0" baseline="0" dirty="0" smtClean="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61" name="Down Arrow 60"/>
          <p:cNvSpPr/>
          <p:nvPr/>
        </p:nvSpPr>
        <p:spPr bwMode="auto">
          <a:xfrm>
            <a:off x="7625344" y="2967132"/>
            <a:ext cx="152400" cy="540402"/>
          </a:xfrm>
          <a:prstGeom prst="down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62" name="Down Arrow 61"/>
          <p:cNvSpPr/>
          <p:nvPr/>
        </p:nvSpPr>
        <p:spPr bwMode="auto">
          <a:xfrm>
            <a:off x="7625344" y="3886200"/>
            <a:ext cx="152400" cy="540402"/>
          </a:xfrm>
          <a:prstGeom prst="down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63" name="Down Arrow 62"/>
          <p:cNvSpPr/>
          <p:nvPr/>
        </p:nvSpPr>
        <p:spPr bwMode="auto">
          <a:xfrm>
            <a:off x="7625344" y="4812809"/>
            <a:ext cx="152400" cy="540402"/>
          </a:xfrm>
          <a:prstGeom prst="down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64" name="Down Arrow 63"/>
          <p:cNvSpPr/>
          <p:nvPr/>
        </p:nvSpPr>
        <p:spPr bwMode="auto">
          <a:xfrm>
            <a:off x="7625344" y="5730388"/>
            <a:ext cx="152400" cy="540402"/>
          </a:xfrm>
          <a:prstGeom prst="down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cxnSp>
        <p:nvCxnSpPr>
          <p:cNvPr id="3" name="Straight Arrow Connector 2"/>
          <p:cNvCxnSpPr>
            <a:endCxn id="6" idx="0"/>
          </p:cNvCxnSpPr>
          <p:nvPr/>
        </p:nvCxnSpPr>
        <p:spPr bwMode="auto">
          <a:xfrm flipH="1">
            <a:off x="1877427" y="1524743"/>
            <a:ext cx="2017905" cy="4265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a:stCxn id="30" idx="2"/>
            <a:endCxn id="33" idx="0"/>
          </p:cNvCxnSpPr>
          <p:nvPr/>
        </p:nvCxnSpPr>
        <p:spPr bwMode="auto">
          <a:xfrm>
            <a:off x="4931176" y="1524743"/>
            <a:ext cx="10925" cy="42652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p:cNvCxnSpPr>
            <a:endCxn id="55" idx="0"/>
          </p:cNvCxnSpPr>
          <p:nvPr/>
        </p:nvCxnSpPr>
        <p:spPr bwMode="auto">
          <a:xfrm>
            <a:off x="5791200" y="1524743"/>
            <a:ext cx="1910344" cy="4330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768500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concepts</a:t>
            </a:r>
            <a:endParaRPr lang="en-US" dirty="0"/>
          </a:p>
        </p:txBody>
      </p:sp>
      <p:sp>
        <p:nvSpPr>
          <p:cNvPr id="4" name="Rounded Rectangle 3"/>
          <p:cNvSpPr/>
          <p:nvPr/>
        </p:nvSpPr>
        <p:spPr bwMode="auto">
          <a:xfrm>
            <a:off x="457200" y="3405398"/>
            <a:ext cx="1371600" cy="533400"/>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mbria" panose="02040503050406030204" pitchFamily="18" charset="0"/>
              </a:rPr>
              <a:t>User</a:t>
            </a:r>
          </a:p>
        </p:txBody>
      </p:sp>
      <p:sp>
        <p:nvSpPr>
          <p:cNvPr id="6" name="Rounded Rectangle 5"/>
          <p:cNvSpPr/>
          <p:nvPr/>
        </p:nvSpPr>
        <p:spPr bwMode="auto">
          <a:xfrm>
            <a:off x="3657600" y="3405398"/>
            <a:ext cx="1828800" cy="533400"/>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mbria" panose="02040503050406030204" pitchFamily="18" charset="0"/>
              </a:rPr>
              <a:t>Journey</a:t>
            </a:r>
          </a:p>
        </p:txBody>
      </p:sp>
      <p:sp>
        <p:nvSpPr>
          <p:cNvPr id="7" name="Rounded Rectangle 6"/>
          <p:cNvSpPr/>
          <p:nvPr/>
        </p:nvSpPr>
        <p:spPr bwMode="auto">
          <a:xfrm>
            <a:off x="6858000" y="3405398"/>
            <a:ext cx="1828800" cy="533400"/>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mbria" panose="02040503050406030204" pitchFamily="18" charset="0"/>
              </a:rPr>
              <a:t>Destination</a:t>
            </a:r>
          </a:p>
        </p:txBody>
      </p:sp>
      <p:sp>
        <p:nvSpPr>
          <p:cNvPr id="8" name="Rounded Rectangle 7"/>
          <p:cNvSpPr/>
          <p:nvPr/>
        </p:nvSpPr>
        <p:spPr bwMode="auto">
          <a:xfrm>
            <a:off x="6858000" y="1905000"/>
            <a:ext cx="1828800" cy="533400"/>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mbria" panose="02040503050406030204" pitchFamily="18" charset="0"/>
              </a:rPr>
              <a:t>Content</a:t>
            </a:r>
          </a:p>
        </p:txBody>
      </p:sp>
      <p:sp>
        <p:nvSpPr>
          <p:cNvPr id="10" name="Rounded Rectangle 9"/>
          <p:cNvSpPr/>
          <p:nvPr/>
        </p:nvSpPr>
        <p:spPr bwMode="auto">
          <a:xfrm>
            <a:off x="3657600" y="4953000"/>
            <a:ext cx="1828800" cy="533400"/>
          </a:xfrm>
          <a:prstGeom prst="roundRect">
            <a:avLst/>
          </a:prstGeom>
          <a:solidFill>
            <a:schemeClr val="tx2">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mbria" panose="02040503050406030204" pitchFamily="18" charset="0"/>
              </a:rPr>
              <a:t>Activity</a:t>
            </a:r>
          </a:p>
        </p:txBody>
      </p:sp>
      <p:cxnSp>
        <p:nvCxnSpPr>
          <p:cNvPr id="13" name="Straight Arrow Connector 12"/>
          <p:cNvCxnSpPr>
            <a:stCxn id="4" idx="3"/>
            <a:endCxn id="6" idx="1"/>
          </p:cNvCxnSpPr>
          <p:nvPr/>
        </p:nvCxnSpPr>
        <p:spPr bwMode="auto">
          <a:xfrm>
            <a:off x="1828800" y="3672098"/>
            <a:ext cx="18288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Straight Arrow Connector 17"/>
          <p:cNvCxnSpPr>
            <a:stCxn id="6" idx="3"/>
          </p:cNvCxnSpPr>
          <p:nvPr/>
        </p:nvCxnSpPr>
        <p:spPr bwMode="auto">
          <a:xfrm>
            <a:off x="5486400" y="3672098"/>
            <a:ext cx="13716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p:cNvCxnSpPr>
            <a:stCxn id="7" idx="0"/>
            <a:endCxn id="8" idx="2"/>
          </p:cNvCxnSpPr>
          <p:nvPr/>
        </p:nvCxnSpPr>
        <p:spPr bwMode="auto">
          <a:xfrm flipV="1">
            <a:off x="7772400" y="2438400"/>
            <a:ext cx="0" cy="96699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Elbow Connector 30"/>
          <p:cNvCxnSpPr>
            <a:stCxn id="4" idx="2"/>
          </p:cNvCxnSpPr>
          <p:nvPr/>
        </p:nvCxnSpPr>
        <p:spPr bwMode="auto">
          <a:xfrm rot="16200000" flipH="1">
            <a:off x="1740968" y="3340830"/>
            <a:ext cx="1318665" cy="251460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34" name="TextBox 33"/>
          <p:cNvSpPr txBox="1"/>
          <p:nvPr/>
        </p:nvSpPr>
        <p:spPr>
          <a:xfrm>
            <a:off x="2157142" y="3429000"/>
            <a:ext cx="928459" cy="276999"/>
          </a:xfrm>
          <a:prstGeom prst="rect">
            <a:avLst/>
          </a:prstGeom>
          <a:noFill/>
        </p:spPr>
        <p:txBody>
          <a:bodyPr wrap="none" rtlCol="0">
            <a:spAutoFit/>
          </a:bodyPr>
          <a:lstStyle/>
          <a:p>
            <a:r>
              <a:rPr lang="en-US" sz="1200" i="0" dirty="0" smtClean="0">
                <a:solidFill>
                  <a:schemeClr val="tx2">
                    <a:lumMod val="75000"/>
                  </a:schemeClr>
                </a:solidFill>
                <a:latin typeface="Lucida Console" panose="020B0609040504020204" pitchFamily="49" charset="0"/>
              </a:rPr>
              <a:t>Has many</a:t>
            </a:r>
            <a:endParaRPr lang="en-US" sz="1200" i="0" dirty="0">
              <a:solidFill>
                <a:schemeClr val="tx2">
                  <a:lumMod val="75000"/>
                </a:schemeClr>
              </a:solidFill>
              <a:latin typeface="Lucida Console" panose="020B0609040504020204" pitchFamily="49" charset="0"/>
            </a:endParaRPr>
          </a:p>
        </p:txBody>
      </p:sp>
      <p:sp>
        <p:nvSpPr>
          <p:cNvPr id="36" name="TextBox 35"/>
          <p:cNvSpPr txBox="1"/>
          <p:nvPr/>
        </p:nvSpPr>
        <p:spPr>
          <a:xfrm>
            <a:off x="5586142" y="3429000"/>
            <a:ext cx="928459" cy="276999"/>
          </a:xfrm>
          <a:prstGeom prst="rect">
            <a:avLst/>
          </a:prstGeom>
          <a:noFill/>
        </p:spPr>
        <p:txBody>
          <a:bodyPr wrap="none" rtlCol="0">
            <a:spAutoFit/>
          </a:bodyPr>
          <a:lstStyle/>
          <a:p>
            <a:r>
              <a:rPr lang="en-US" sz="1200" i="0" dirty="0" smtClean="0">
                <a:solidFill>
                  <a:schemeClr val="tx2">
                    <a:lumMod val="75000"/>
                  </a:schemeClr>
                </a:solidFill>
                <a:latin typeface="Lucida Console" panose="020B0609040504020204" pitchFamily="49" charset="0"/>
              </a:rPr>
              <a:t>Has many</a:t>
            </a:r>
            <a:endParaRPr lang="en-US" sz="1200" i="0" dirty="0">
              <a:solidFill>
                <a:schemeClr val="tx2">
                  <a:lumMod val="75000"/>
                </a:schemeClr>
              </a:solidFill>
              <a:latin typeface="Lucida Console" panose="020B0609040504020204" pitchFamily="49" charset="0"/>
            </a:endParaRPr>
          </a:p>
        </p:txBody>
      </p:sp>
      <p:sp>
        <p:nvSpPr>
          <p:cNvPr id="37" name="TextBox 36"/>
          <p:cNvSpPr txBox="1"/>
          <p:nvPr/>
        </p:nvSpPr>
        <p:spPr>
          <a:xfrm>
            <a:off x="7467600" y="2553737"/>
            <a:ext cx="369332" cy="836126"/>
          </a:xfrm>
          <a:prstGeom prst="rect">
            <a:avLst/>
          </a:prstGeom>
          <a:noFill/>
        </p:spPr>
        <p:txBody>
          <a:bodyPr vert="vert270" wrap="none" rtlCol="0">
            <a:spAutoFit/>
          </a:bodyPr>
          <a:lstStyle/>
          <a:p>
            <a:r>
              <a:rPr lang="en-US" sz="1200" i="0" dirty="0" smtClean="0">
                <a:solidFill>
                  <a:schemeClr val="tx2">
                    <a:lumMod val="75000"/>
                  </a:schemeClr>
                </a:solidFill>
                <a:latin typeface="Lucida Console" panose="020B0609040504020204" pitchFamily="49" charset="0"/>
              </a:rPr>
              <a:t>Has many</a:t>
            </a:r>
            <a:endParaRPr lang="en-US" sz="1200" i="0" dirty="0">
              <a:solidFill>
                <a:schemeClr val="tx2">
                  <a:lumMod val="75000"/>
                </a:schemeClr>
              </a:solidFill>
              <a:latin typeface="Lucida Console" panose="020B0609040504020204" pitchFamily="49" charset="0"/>
            </a:endParaRPr>
          </a:p>
        </p:txBody>
      </p:sp>
      <p:sp>
        <p:nvSpPr>
          <p:cNvPr id="38" name="TextBox 37"/>
          <p:cNvSpPr txBox="1"/>
          <p:nvPr/>
        </p:nvSpPr>
        <p:spPr>
          <a:xfrm>
            <a:off x="1814741" y="4980464"/>
            <a:ext cx="928459" cy="276999"/>
          </a:xfrm>
          <a:prstGeom prst="rect">
            <a:avLst/>
          </a:prstGeom>
          <a:noFill/>
        </p:spPr>
        <p:txBody>
          <a:bodyPr wrap="none" rtlCol="0">
            <a:spAutoFit/>
          </a:bodyPr>
          <a:lstStyle/>
          <a:p>
            <a:r>
              <a:rPr lang="en-US" sz="1200" i="0" dirty="0" smtClean="0">
                <a:solidFill>
                  <a:schemeClr val="tx2">
                    <a:lumMod val="75000"/>
                  </a:schemeClr>
                </a:solidFill>
                <a:latin typeface="Lucida Console" panose="020B0609040504020204" pitchFamily="49" charset="0"/>
              </a:rPr>
              <a:t>Has many</a:t>
            </a:r>
            <a:endParaRPr lang="en-US" sz="1200" i="0" dirty="0">
              <a:solidFill>
                <a:schemeClr val="tx2">
                  <a:lumMod val="75000"/>
                </a:schemeClr>
              </a:solidFill>
              <a:latin typeface="Lucida Console" panose="020B0609040504020204" pitchFamily="49" charset="0"/>
            </a:endParaRPr>
          </a:p>
        </p:txBody>
      </p:sp>
    </p:spTree>
    <p:extLst>
      <p:ext uri="{BB962C8B-B14F-4D97-AF65-F5344CB8AC3E}">
        <p14:creationId xmlns:p14="http://schemas.microsoft.com/office/powerpoint/2010/main" val="1455010714"/>
      </p:ext>
    </p:extLst>
  </p:cSld>
  <p:clrMapOvr>
    <a:masterClrMapping/>
  </p:clrMapOvr>
  <p:timing>
    <p:tnLst>
      <p:par>
        <p:cTn id="1" dur="indefinite" restart="never" nodeType="tmRoot"/>
      </p:par>
    </p:tnLst>
  </p:timing>
</p:sld>
</file>

<file path=ppt/theme/theme1.xml><?xml version="1.0" encoding="utf-8"?>
<a:theme xmlns:a="http://schemas.openxmlformats.org/drawingml/2006/main" name="1215TGp_flower_L">
  <a:themeElements>
    <a:clrScheme name="Default Design 2">
      <a:dk1>
        <a:srgbClr val="000000"/>
      </a:dk1>
      <a:lt1>
        <a:srgbClr val="FFFFFF"/>
      </a:lt1>
      <a:dk2>
        <a:srgbClr val="178FB5"/>
      </a:dk2>
      <a:lt2>
        <a:srgbClr val="DDDDDD"/>
      </a:lt2>
      <a:accent1>
        <a:srgbClr val="46C0E6"/>
      </a:accent1>
      <a:accent2>
        <a:srgbClr val="609BE2"/>
      </a:accent2>
      <a:accent3>
        <a:srgbClr val="FFFFFF"/>
      </a:accent3>
      <a:accent4>
        <a:srgbClr val="000000"/>
      </a:accent4>
      <a:accent5>
        <a:srgbClr val="B0DCF0"/>
      </a:accent5>
      <a:accent6>
        <a:srgbClr val="568CCD"/>
      </a:accent6>
      <a:hlink>
        <a:srgbClr val="38C2AB"/>
      </a:hlink>
      <a:folHlink>
        <a:srgbClr val="79BD57"/>
      </a:folHlink>
    </a:clrScheme>
    <a:fontScheme name="Default Design">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789335"/>
        </a:dk2>
        <a:lt2>
          <a:srgbClr val="DDDDDD"/>
        </a:lt2>
        <a:accent1>
          <a:srgbClr val="A7BA34"/>
        </a:accent1>
        <a:accent2>
          <a:srgbClr val="82B53D"/>
        </a:accent2>
        <a:accent3>
          <a:srgbClr val="FFFFFF"/>
        </a:accent3>
        <a:accent4>
          <a:srgbClr val="000000"/>
        </a:accent4>
        <a:accent5>
          <a:srgbClr val="D0D9AE"/>
        </a:accent5>
        <a:accent6>
          <a:srgbClr val="75A436"/>
        </a:accent6>
        <a:hlink>
          <a:srgbClr val="4DB7A3"/>
        </a:hlink>
        <a:folHlink>
          <a:srgbClr val="DBAF41"/>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178FB5"/>
        </a:dk2>
        <a:lt2>
          <a:srgbClr val="DDDDDD"/>
        </a:lt2>
        <a:accent1>
          <a:srgbClr val="46C0E6"/>
        </a:accent1>
        <a:accent2>
          <a:srgbClr val="609BE2"/>
        </a:accent2>
        <a:accent3>
          <a:srgbClr val="FFFFFF"/>
        </a:accent3>
        <a:accent4>
          <a:srgbClr val="000000"/>
        </a:accent4>
        <a:accent5>
          <a:srgbClr val="B0DCF0"/>
        </a:accent5>
        <a:accent6>
          <a:srgbClr val="568CCD"/>
        </a:accent6>
        <a:hlink>
          <a:srgbClr val="38C2AB"/>
        </a:hlink>
        <a:folHlink>
          <a:srgbClr val="79BD57"/>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CC3300"/>
        </a:dk2>
        <a:lt2>
          <a:srgbClr val="DDDDDD"/>
        </a:lt2>
        <a:accent1>
          <a:srgbClr val="F8AF1C"/>
        </a:accent1>
        <a:accent2>
          <a:srgbClr val="EA8132"/>
        </a:accent2>
        <a:accent3>
          <a:srgbClr val="FFFFFF"/>
        </a:accent3>
        <a:accent4>
          <a:srgbClr val="000000"/>
        </a:accent4>
        <a:accent5>
          <a:srgbClr val="FBD4AB"/>
        </a:accent5>
        <a:accent6>
          <a:srgbClr val="D4742C"/>
        </a:accent6>
        <a:hlink>
          <a:srgbClr val="E278B5"/>
        </a:hlink>
        <a:folHlink>
          <a:srgbClr val="EA7F4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1371287555_thuvienmau_vn_</Template>
  <TotalTime>2345</TotalTime>
  <Words>3904</Words>
  <Application>Microsoft Office PowerPoint</Application>
  <PresentationFormat>On-screen Show (4:3)</PresentationFormat>
  <Paragraphs>617</Paragraphs>
  <Slides>78</Slides>
  <Notes>32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78</vt:i4>
      </vt:variant>
    </vt:vector>
  </HeadingPairs>
  <TitlesOfParts>
    <vt:vector size="90" baseType="lpstr">
      <vt:lpstr>MS Mincho</vt:lpstr>
      <vt:lpstr>Arial</vt:lpstr>
      <vt:lpstr>Calibri</vt:lpstr>
      <vt:lpstr>Cambria</vt:lpstr>
      <vt:lpstr>Lucida Console</vt:lpstr>
      <vt:lpstr>Museo 500</vt:lpstr>
      <vt:lpstr>Symbol</vt:lpstr>
      <vt:lpstr>Tahoma</vt:lpstr>
      <vt:lpstr>Times New Roman</vt:lpstr>
      <vt:lpstr>Trebuchet MS</vt:lpstr>
      <vt:lpstr>Verdana</vt:lpstr>
      <vt:lpstr>1215TGp_flower_L</vt:lpstr>
      <vt:lpstr>Footprints </vt:lpstr>
      <vt:lpstr>Footprints Team</vt:lpstr>
      <vt:lpstr>Contents</vt:lpstr>
      <vt:lpstr>Background</vt:lpstr>
      <vt:lpstr>Background</vt:lpstr>
      <vt:lpstr>Social Network Trending</vt:lpstr>
      <vt:lpstr>PowerPoint Presentation</vt:lpstr>
      <vt:lpstr>PowerPoint Presentation</vt:lpstr>
      <vt:lpstr>General concepts</vt:lpstr>
      <vt:lpstr>System comparison</vt:lpstr>
      <vt:lpstr>A Big Data Problems</vt:lpstr>
      <vt:lpstr>Our Proposal System</vt:lpstr>
      <vt:lpstr>Success Criteria</vt:lpstr>
      <vt:lpstr>Software process model</vt:lpstr>
      <vt:lpstr>Team work</vt:lpstr>
      <vt:lpstr>Development Tools</vt:lpstr>
      <vt:lpstr>Technologies</vt:lpstr>
      <vt:lpstr>Project Management Plan WBS and Gantt chart</vt:lpstr>
      <vt:lpstr>Risk management</vt:lpstr>
      <vt:lpstr>PowerPoint Presentation</vt:lpstr>
      <vt:lpstr>SRS Content</vt:lpstr>
      <vt:lpstr>Registered User: Journey</vt:lpstr>
      <vt:lpstr>Registered User: Journey</vt:lpstr>
      <vt:lpstr>Registered User: Journey</vt:lpstr>
      <vt:lpstr>Registered User: Journey</vt:lpstr>
      <vt:lpstr>Registered User: Destination</vt:lpstr>
      <vt:lpstr>Registered User: Destination</vt:lpstr>
      <vt:lpstr>PowerPoint Presentation</vt:lpstr>
      <vt:lpstr>Registered User: Destination</vt:lpstr>
      <vt:lpstr>Registered User: Destination</vt:lpstr>
      <vt:lpstr>Registered User, Guest: Search</vt:lpstr>
      <vt:lpstr>Registered User, Guest: Search</vt:lpstr>
      <vt:lpstr>Registered User: Friend</vt:lpstr>
      <vt:lpstr>Registered User: Personal</vt:lpstr>
      <vt:lpstr>PowerPoint Presentation</vt:lpstr>
      <vt:lpstr>PowerPoint Presentation</vt:lpstr>
      <vt:lpstr>Registered User: Comment</vt:lpstr>
      <vt:lpstr>Registered User: Comment</vt:lpstr>
      <vt:lpstr>Registered User: Newsfeed</vt:lpstr>
      <vt:lpstr>Registered User, Guest: Authentication</vt:lpstr>
      <vt:lpstr>PowerPoint Presentation</vt:lpstr>
      <vt:lpstr>Administrator: Manage Content</vt:lpstr>
      <vt:lpstr>Administrator: Manage Content</vt:lpstr>
      <vt:lpstr>Administrator: Manage Content</vt:lpstr>
      <vt:lpstr>Administrator: Manage Content</vt:lpstr>
      <vt:lpstr>Non-functional Requirement</vt:lpstr>
      <vt:lpstr>Flat UI</vt:lpstr>
      <vt:lpstr>Architecture Overview</vt:lpstr>
      <vt:lpstr>Database Design – Problem</vt:lpstr>
      <vt:lpstr>Database Design – Problem solution</vt:lpstr>
      <vt:lpstr>Database Design – Solution</vt:lpstr>
      <vt:lpstr>Newsfeed Data Structure and Algorithms</vt:lpstr>
      <vt:lpstr>Newsfeed Data Structure and Algorithms</vt:lpstr>
      <vt:lpstr>Neo4J Database Design Diagram</vt:lpstr>
      <vt:lpstr>Neo4j Sample Data Graph</vt:lpstr>
      <vt:lpstr>SQL Server Database Design</vt:lpstr>
      <vt:lpstr>Collaboration between databases</vt:lpstr>
      <vt:lpstr>Amazon S3</vt:lpstr>
      <vt:lpstr>Class Diagram – Journey Module</vt:lpstr>
      <vt:lpstr>Sequence Diagram</vt:lpstr>
      <vt:lpstr>Testing Process</vt:lpstr>
      <vt:lpstr>Testing Stages</vt:lpstr>
      <vt:lpstr>Automation Test with NUnit</vt:lpstr>
      <vt:lpstr>Testing Types</vt:lpstr>
      <vt:lpstr>Testing Types</vt:lpstr>
      <vt:lpstr>Testing Tool and Environment</vt:lpstr>
      <vt:lpstr>Testing Tool and Environment</vt:lpstr>
      <vt:lpstr>Test Case GuideLine</vt:lpstr>
      <vt:lpstr>Test case design</vt:lpstr>
      <vt:lpstr>Test case design</vt:lpstr>
      <vt:lpstr>Testing Execution</vt:lpstr>
      <vt:lpstr>Testing Execution</vt:lpstr>
      <vt:lpstr>Test Result </vt:lpstr>
      <vt:lpstr>Statistics and Visions </vt:lpstr>
      <vt:lpstr>Lesson Learned.</vt:lpstr>
      <vt:lpstr>Demo</vt:lpstr>
      <vt:lpstr>Q&amp;A</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nhan trinh</dc:creator>
  <cp:lastModifiedBy>Trung Võ Tuấn</cp:lastModifiedBy>
  <cp:revision>428</cp:revision>
  <dcterms:created xsi:type="dcterms:W3CDTF">2014-08-16T03:20:10Z</dcterms:created>
  <dcterms:modified xsi:type="dcterms:W3CDTF">2014-08-29T02:42:47Z</dcterms:modified>
</cp:coreProperties>
</file>